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a0dfeb6ad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c4aaf485847f4"/>
  </p:sldMasterIdLst>
  <p:sldIdLst>
    <p:sldId xmlns:r="http://schemas.openxmlformats.org/officeDocument/2006/relationships" id="256" r:id="R73a79c7e80ce4fc1"/>
    <p:sldId xmlns:r="http://schemas.openxmlformats.org/officeDocument/2006/relationships" id="257" r:id="Rcb3b7d93f9f94fd4"/>
    <p:sldId xmlns:r="http://schemas.openxmlformats.org/officeDocument/2006/relationships" id="258" r:id="Rdfe710e81bb34b65"/>
    <p:sldId xmlns:r="http://schemas.openxmlformats.org/officeDocument/2006/relationships" id="259" r:id="Rceda909956414bcd"/>
    <p:sldId xmlns:r="http://schemas.openxmlformats.org/officeDocument/2006/relationships" id="260" r:id="R19814c1cd8674173"/>
    <p:sldId xmlns:r="http://schemas.openxmlformats.org/officeDocument/2006/relationships" id="261" r:id="Rc83d3b695ffa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c4aaf485847f4" /><Relationship Type="http://schemas.openxmlformats.org/officeDocument/2006/relationships/slide" Target="/ppt/slides/slide1.xml" Id="R73a79c7e80ce4fc1" /><Relationship Type="http://schemas.openxmlformats.org/officeDocument/2006/relationships/slide" Target="/ppt/slides/slide2.xml" Id="Rcb3b7d93f9f94fd4" /><Relationship Type="http://schemas.openxmlformats.org/officeDocument/2006/relationships/slide" Target="/ppt/slides/slide3.xml" Id="Rdfe710e81bb34b65" /><Relationship Type="http://schemas.openxmlformats.org/officeDocument/2006/relationships/slide" Target="/ppt/slides/slide4.xml" Id="Rceda909956414bcd" /><Relationship Type="http://schemas.openxmlformats.org/officeDocument/2006/relationships/slide" Target="/ppt/slides/slide5.xml" Id="R19814c1cd8674173" /><Relationship Type="http://schemas.openxmlformats.org/officeDocument/2006/relationships/slide" Target="/ppt/slides/slide6.xml" Id="Rc83d3b695ffa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280aca848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76eb7b004d80" /><Relationship Type="http://schemas.openxmlformats.org/officeDocument/2006/relationships/theme" Target="/ppt/slideMasters/theme/theme1.xml" Id="Ra56958f392c5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b76eb7b00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447df2c2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890fafb38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7c8f99cc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b65666c9f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6bbc1bec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b00aeb87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