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aaade64b2f4c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8053de50454ed1"/>
  </p:sldMasterIdLst>
  <p:sldIdLst>
    <p:sldId xmlns:r="http://schemas.openxmlformats.org/officeDocument/2006/relationships" id="256" r:id="R292d69fdf81c4bba"/>
    <p:sldId xmlns:r="http://schemas.openxmlformats.org/officeDocument/2006/relationships" id="257" r:id="R35be5c5553014182"/>
    <p:sldId xmlns:r="http://schemas.openxmlformats.org/officeDocument/2006/relationships" id="258" r:id="R6d3ebe635b8f4369"/>
    <p:sldId xmlns:r="http://schemas.openxmlformats.org/officeDocument/2006/relationships" id="259" r:id="Rc0a89569eb58433f"/>
    <p:sldId xmlns:r="http://schemas.openxmlformats.org/officeDocument/2006/relationships" id="260" r:id="Rc92111af57d54e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053de50454ed1" /><Relationship Type="http://schemas.openxmlformats.org/officeDocument/2006/relationships/slide" Target="/ppt/slides/slide1.xml" Id="R292d69fdf81c4bba" /><Relationship Type="http://schemas.openxmlformats.org/officeDocument/2006/relationships/slide" Target="/ppt/slides/slide2.xml" Id="R35be5c5553014182" /><Relationship Type="http://schemas.openxmlformats.org/officeDocument/2006/relationships/slide" Target="/ppt/slides/slide3.xml" Id="R6d3ebe635b8f4369" /><Relationship Type="http://schemas.openxmlformats.org/officeDocument/2006/relationships/slide" Target="/ppt/slides/slide4.xml" Id="Rc0a89569eb58433f" /><Relationship Type="http://schemas.openxmlformats.org/officeDocument/2006/relationships/slide" Target="/ppt/slides/slide5.xml" Id="Rc92111af57d54e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f5070ea8e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317d252bc43b7" /><Relationship Type="http://schemas.openxmlformats.org/officeDocument/2006/relationships/theme" Target="/ppt/slideMasters/theme/theme1.xml" Id="Rcfaefb55994047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5317d252bc43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4cce98aad345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35878b9194e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ab74892bd46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b3eddee2344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1b92f55524d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11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11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tleonardsen@hotmail.com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919 840 684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11</a:t>
            </a:r>
          </a:p>
        </p:txBody>
      </p:sp>
    </p:spTree>
  </p:cSld>
  <p:clrMapOvr>
    <a:masterClrMapping xmlns:a="http://schemas.openxmlformats.org/drawingml/2006/main"/>
  </p:clrMapOvr>
</p:sld>
</file>