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8134b5046947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817b73f8314a54"/>
  </p:sldMasterIdLst>
  <p:sldIdLst>
    <p:sldId xmlns:r="http://schemas.openxmlformats.org/officeDocument/2006/relationships" id="256" r:id="R40b3dd83a1844b64"/>
    <p:sldId xmlns:r="http://schemas.openxmlformats.org/officeDocument/2006/relationships" id="257" r:id="R9da55d9f67024397"/>
    <p:sldId xmlns:r="http://schemas.openxmlformats.org/officeDocument/2006/relationships" id="258" r:id="R17930e731aa44ce8"/>
    <p:sldId xmlns:r="http://schemas.openxmlformats.org/officeDocument/2006/relationships" id="259" r:id="R4a47bf2095fb4c55"/>
    <p:sldId xmlns:r="http://schemas.openxmlformats.org/officeDocument/2006/relationships" id="260" r:id="Rc1088edb369c4f65"/>
    <p:sldId xmlns:r="http://schemas.openxmlformats.org/officeDocument/2006/relationships" id="261" r:id="R3682464954e448bb"/>
    <p:sldId xmlns:r="http://schemas.openxmlformats.org/officeDocument/2006/relationships" id="262" r:id="R41b74b6c764043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817b73f8314a54" /><Relationship Type="http://schemas.openxmlformats.org/officeDocument/2006/relationships/slide" Target="/ppt/slides/slide1.xml" Id="R40b3dd83a1844b64" /><Relationship Type="http://schemas.openxmlformats.org/officeDocument/2006/relationships/slide" Target="/ppt/slides/slide2.xml" Id="R9da55d9f67024397" /><Relationship Type="http://schemas.openxmlformats.org/officeDocument/2006/relationships/slide" Target="/ppt/slides/slide3.xml" Id="R17930e731aa44ce8" /><Relationship Type="http://schemas.openxmlformats.org/officeDocument/2006/relationships/slide" Target="/ppt/slides/slide4.xml" Id="R4a47bf2095fb4c55" /><Relationship Type="http://schemas.openxmlformats.org/officeDocument/2006/relationships/slide" Target="/ppt/slides/slide5.xml" Id="Rc1088edb369c4f65" /><Relationship Type="http://schemas.openxmlformats.org/officeDocument/2006/relationships/slide" Target="/ppt/slides/slide6.xml" Id="R3682464954e448bb" /><Relationship Type="http://schemas.openxmlformats.org/officeDocument/2006/relationships/slide" Target="/ppt/slides/slide7.xml" Id="R41b74b6c764043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31667c56644c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4af63a143645bf" /><Relationship Type="http://schemas.openxmlformats.org/officeDocument/2006/relationships/theme" Target="/ppt/slideMasters/theme/theme1.xml" Id="R0edf29733d234d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4af63a143645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0ba667c8e345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b80c46a6f34b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ecd87d271845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4dc07366924f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3daa50a14644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8516ff233441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799e0798e949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FALK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 FORVALTNING AS ble etablert [år] og holder til i Lier.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1 375 263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1 031 782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987 705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16 899 615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16 979 990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FALK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Oddevallveien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3405 Lier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919 836 652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FALK FORVALTNING AS</a:t>
            </a:r>
          </a:p>
        </p:txBody>
      </p:sp>
    </p:spTree>
  </p:cSld>
  <p:clrMapOvr>
    <a:masterClrMapping xmlns:a="http://schemas.openxmlformats.org/drawingml/2006/main"/>
  </p:clrMapOvr>
</p:sld>
</file>