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1f328d69be4b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a2b9e10a3940bf"/>
  </p:sldMasterIdLst>
  <p:sldIdLst>
    <p:sldId xmlns:r="http://schemas.openxmlformats.org/officeDocument/2006/relationships" id="256" r:id="R5e58b5be800540b0"/>
    <p:sldId xmlns:r="http://schemas.openxmlformats.org/officeDocument/2006/relationships" id="257" r:id="Rc225317da90c4517"/>
    <p:sldId xmlns:r="http://schemas.openxmlformats.org/officeDocument/2006/relationships" id="258" r:id="R20d9910b973b4e08"/>
    <p:sldId xmlns:r="http://schemas.openxmlformats.org/officeDocument/2006/relationships" id="259" r:id="R429d4bb00b624301"/>
    <p:sldId xmlns:r="http://schemas.openxmlformats.org/officeDocument/2006/relationships" id="260" r:id="R5d092439ad984f92"/>
    <p:sldId xmlns:r="http://schemas.openxmlformats.org/officeDocument/2006/relationships" id="261" r:id="R40241d04188b48ef"/>
    <p:sldId xmlns:r="http://schemas.openxmlformats.org/officeDocument/2006/relationships" id="262" r:id="R3eafa811106e48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2b9e10a3940bf" /><Relationship Type="http://schemas.openxmlformats.org/officeDocument/2006/relationships/slide" Target="/ppt/slides/slide1.xml" Id="R5e58b5be800540b0" /><Relationship Type="http://schemas.openxmlformats.org/officeDocument/2006/relationships/slide" Target="/ppt/slides/slide2.xml" Id="Rc225317da90c4517" /><Relationship Type="http://schemas.openxmlformats.org/officeDocument/2006/relationships/slide" Target="/ppt/slides/slide3.xml" Id="R20d9910b973b4e08" /><Relationship Type="http://schemas.openxmlformats.org/officeDocument/2006/relationships/slide" Target="/ppt/slides/slide4.xml" Id="R429d4bb00b624301" /><Relationship Type="http://schemas.openxmlformats.org/officeDocument/2006/relationships/slide" Target="/ppt/slides/slide5.xml" Id="R5d092439ad984f92" /><Relationship Type="http://schemas.openxmlformats.org/officeDocument/2006/relationships/slide" Target="/ppt/slides/slide6.xml" Id="R40241d04188b48ef" /><Relationship Type="http://schemas.openxmlformats.org/officeDocument/2006/relationships/slide" Target="/ppt/slides/slide7.xml" Id="R3eafa811106e48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ef2ecd43b41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13c7aac9b49d9" /><Relationship Type="http://schemas.openxmlformats.org/officeDocument/2006/relationships/theme" Target="/ppt/slideMasters/theme/theme1.xml" Id="R546d4dbf924145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13c7aac9b49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0d80fe2b446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ec9c8f2f144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2fa2ec30c48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67cc6306c42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af6185d704d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73137d8d64a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3e5ef485749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RELEVANT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60 485 356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10 856 965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8 707 394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19 379 859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919 828 129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