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b2457e86a949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a348643f5f4410"/>
  </p:sldMasterIdLst>
  <p:sldIdLst>
    <p:sldId xmlns:r="http://schemas.openxmlformats.org/officeDocument/2006/relationships" id="256" r:id="R277006a44cd34dc2"/>
    <p:sldId xmlns:r="http://schemas.openxmlformats.org/officeDocument/2006/relationships" id="257" r:id="Rb5f48edfd6e947d5"/>
    <p:sldId xmlns:r="http://schemas.openxmlformats.org/officeDocument/2006/relationships" id="258" r:id="R68758143bdf24912"/>
    <p:sldId xmlns:r="http://schemas.openxmlformats.org/officeDocument/2006/relationships" id="259" r:id="R59693c7474fc4865"/>
    <p:sldId xmlns:r="http://schemas.openxmlformats.org/officeDocument/2006/relationships" id="260" r:id="Ra255aeac40254eda"/>
    <p:sldId xmlns:r="http://schemas.openxmlformats.org/officeDocument/2006/relationships" id="261" r:id="R38c9e698fd094e31"/>
    <p:sldId xmlns:r="http://schemas.openxmlformats.org/officeDocument/2006/relationships" id="262" r:id="R8065f1c51d3c43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348643f5f4410" /><Relationship Type="http://schemas.openxmlformats.org/officeDocument/2006/relationships/slide" Target="/ppt/slides/slide1.xml" Id="R277006a44cd34dc2" /><Relationship Type="http://schemas.openxmlformats.org/officeDocument/2006/relationships/slide" Target="/ppt/slides/slide2.xml" Id="Rb5f48edfd6e947d5" /><Relationship Type="http://schemas.openxmlformats.org/officeDocument/2006/relationships/slide" Target="/ppt/slides/slide3.xml" Id="R68758143bdf24912" /><Relationship Type="http://schemas.openxmlformats.org/officeDocument/2006/relationships/slide" Target="/ppt/slides/slide4.xml" Id="R59693c7474fc4865" /><Relationship Type="http://schemas.openxmlformats.org/officeDocument/2006/relationships/slide" Target="/ppt/slides/slide5.xml" Id="Ra255aeac40254eda" /><Relationship Type="http://schemas.openxmlformats.org/officeDocument/2006/relationships/slide" Target="/ppt/slides/slide6.xml" Id="R38c9e698fd094e31" /><Relationship Type="http://schemas.openxmlformats.org/officeDocument/2006/relationships/slide" Target="/ppt/slides/slide7.xml" Id="R8065f1c51d3c43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e1fc5614d4c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833333eb44d29" /><Relationship Type="http://schemas.openxmlformats.org/officeDocument/2006/relationships/theme" Target="/ppt/slideMasters/theme/theme1.xml" Id="Rf99999e6ebf248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a833333eb44d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d98de973141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d3336a14c48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92789dd82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c2dcdc21e40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ffc99c85442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9247db90a4f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7f880360e4b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PARKEN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PARKEN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60 794 115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−147 773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−8 663 456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12 400 672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K37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17 20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