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f559200ef64a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803716fbb74ef8"/>
  </p:sldMasterIdLst>
  <p:sldIdLst>
    <p:sldId xmlns:r="http://schemas.openxmlformats.org/officeDocument/2006/relationships" id="256" r:id="R96ccb27701514416"/>
    <p:sldId xmlns:r="http://schemas.openxmlformats.org/officeDocument/2006/relationships" id="257" r:id="R44a1a29ca37b4068"/>
    <p:sldId xmlns:r="http://schemas.openxmlformats.org/officeDocument/2006/relationships" id="258" r:id="R33bd0dffd5414772"/>
    <p:sldId xmlns:r="http://schemas.openxmlformats.org/officeDocument/2006/relationships" id="259" r:id="Rcc2aea695c9d4ab7"/>
    <p:sldId xmlns:r="http://schemas.openxmlformats.org/officeDocument/2006/relationships" id="260" r:id="R268e7fa7da1443f0"/>
    <p:sldId xmlns:r="http://schemas.openxmlformats.org/officeDocument/2006/relationships" id="261" r:id="R0de29747c1c94d1a"/>
    <p:sldId xmlns:r="http://schemas.openxmlformats.org/officeDocument/2006/relationships" id="262" r:id="R65b1209ec7bd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803716fbb74ef8" /><Relationship Type="http://schemas.openxmlformats.org/officeDocument/2006/relationships/slide" Target="/ppt/slides/slide1.xml" Id="R96ccb27701514416" /><Relationship Type="http://schemas.openxmlformats.org/officeDocument/2006/relationships/slide" Target="/ppt/slides/slide2.xml" Id="R44a1a29ca37b4068" /><Relationship Type="http://schemas.openxmlformats.org/officeDocument/2006/relationships/slide" Target="/ppt/slides/slide3.xml" Id="R33bd0dffd5414772" /><Relationship Type="http://schemas.openxmlformats.org/officeDocument/2006/relationships/slide" Target="/ppt/slides/slide4.xml" Id="Rcc2aea695c9d4ab7" /><Relationship Type="http://schemas.openxmlformats.org/officeDocument/2006/relationships/slide" Target="/ppt/slides/slide5.xml" Id="R268e7fa7da1443f0" /><Relationship Type="http://schemas.openxmlformats.org/officeDocument/2006/relationships/slide" Target="/ppt/slides/slide6.xml" Id="R0de29747c1c94d1a" /><Relationship Type="http://schemas.openxmlformats.org/officeDocument/2006/relationships/slide" Target="/ppt/slides/slide7.xml" Id="R65b1209ec7bd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0bdab105f4c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0d1d202de4a76" /><Relationship Type="http://schemas.openxmlformats.org/officeDocument/2006/relationships/theme" Target="/ppt/slideMasters/theme/theme1.xml" Id="R49edceec63444d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40d1d202de4a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af1ee2e5c4f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5da48361284e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1766288f6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dc33fab4f40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6e846f45d47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6e16b0a7f42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e4357d35248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CASTEL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63 011 183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60 122 701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57 145 984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589 879 091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648 445 064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BARTNES  –  84,7 %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BARTNES  –  10,1 %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EQUADOR INVEST AS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SPORTY INVEST AS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ZHINGA INVEST AS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919 823 771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CASTEL AS</a:t>
            </a:r>
          </a:p>
        </p:txBody>
      </p:sp>
    </p:spTree>
  </p:cSld>
  <p:clrMapOvr>
    <a:masterClrMapping xmlns:a="http://schemas.openxmlformats.org/drawingml/2006/main"/>
  </p:clrMapOvr>
</p:sld>
</file>