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ccb69ad2e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f183bf3814f20"/>
  </p:sldMasterIdLst>
  <p:sldIdLst>
    <p:sldId xmlns:r="http://schemas.openxmlformats.org/officeDocument/2006/relationships" id="256" r:id="R3aa35845220e4801"/>
    <p:sldId xmlns:r="http://schemas.openxmlformats.org/officeDocument/2006/relationships" id="257" r:id="R09fdbaae15524f33"/>
    <p:sldId xmlns:r="http://schemas.openxmlformats.org/officeDocument/2006/relationships" id="258" r:id="R7ede81e136c14eef"/>
    <p:sldId xmlns:r="http://schemas.openxmlformats.org/officeDocument/2006/relationships" id="259" r:id="R1ae5bdac69b64cbf"/>
    <p:sldId xmlns:r="http://schemas.openxmlformats.org/officeDocument/2006/relationships" id="260" r:id="R6fc93f5814514f18"/>
    <p:sldId xmlns:r="http://schemas.openxmlformats.org/officeDocument/2006/relationships" id="261" r:id="R7d3e61efb56d42e3"/>
    <p:sldId xmlns:r="http://schemas.openxmlformats.org/officeDocument/2006/relationships" id="262" r:id="Re6e0e224d0a7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f183bf3814f20" /><Relationship Type="http://schemas.openxmlformats.org/officeDocument/2006/relationships/slide" Target="/ppt/slides/slide1.xml" Id="R3aa35845220e4801" /><Relationship Type="http://schemas.openxmlformats.org/officeDocument/2006/relationships/slide" Target="/ppt/slides/slide2.xml" Id="R09fdbaae15524f33" /><Relationship Type="http://schemas.openxmlformats.org/officeDocument/2006/relationships/slide" Target="/ppt/slides/slide3.xml" Id="R7ede81e136c14eef" /><Relationship Type="http://schemas.openxmlformats.org/officeDocument/2006/relationships/slide" Target="/ppt/slides/slide4.xml" Id="R1ae5bdac69b64cbf" /><Relationship Type="http://schemas.openxmlformats.org/officeDocument/2006/relationships/slide" Target="/ppt/slides/slide5.xml" Id="R6fc93f5814514f18" /><Relationship Type="http://schemas.openxmlformats.org/officeDocument/2006/relationships/slide" Target="/ppt/slides/slide6.xml" Id="R7d3e61efb56d42e3" /><Relationship Type="http://schemas.openxmlformats.org/officeDocument/2006/relationships/slide" Target="/ppt/slides/slide7.xml" Id="Re6e0e224d0a7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46b72d527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e4b8704d4ccc" /><Relationship Type="http://schemas.openxmlformats.org/officeDocument/2006/relationships/theme" Target="/ppt/slideMasters/theme/theme1.xml" Id="Radf5a14479d8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7e4b8704d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fee8773e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f15932c7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3f0e1ad9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7475bb79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e6af0faa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c43b074d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687aa391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