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61e2319d0343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9168c098aa4a3e"/>
  </p:sldMasterIdLst>
  <p:sldIdLst>
    <p:sldId xmlns:r="http://schemas.openxmlformats.org/officeDocument/2006/relationships" id="256" r:id="Rf9df55b7fd2f48bb"/>
    <p:sldId xmlns:r="http://schemas.openxmlformats.org/officeDocument/2006/relationships" id="257" r:id="Rd86b65aa95a04a81"/>
    <p:sldId xmlns:r="http://schemas.openxmlformats.org/officeDocument/2006/relationships" id="258" r:id="R1223a7374e74481c"/>
    <p:sldId xmlns:r="http://schemas.openxmlformats.org/officeDocument/2006/relationships" id="259" r:id="Rbad56005164e4636"/>
    <p:sldId xmlns:r="http://schemas.openxmlformats.org/officeDocument/2006/relationships" id="260" r:id="R0da688230b1d4471"/>
    <p:sldId xmlns:r="http://schemas.openxmlformats.org/officeDocument/2006/relationships" id="261" r:id="R321b1de6a82e4302"/>
    <p:sldId xmlns:r="http://schemas.openxmlformats.org/officeDocument/2006/relationships" id="262" r:id="R4b85112a2a3142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168c098aa4a3e" /><Relationship Type="http://schemas.openxmlformats.org/officeDocument/2006/relationships/slide" Target="/ppt/slides/slide1.xml" Id="Rf9df55b7fd2f48bb" /><Relationship Type="http://schemas.openxmlformats.org/officeDocument/2006/relationships/slide" Target="/ppt/slides/slide2.xml" Id="Rd86b65aa95a04a81" /><Relationship Type="http://schemas.openxmlformats.org/officeDocument/2006/relationships/slide" Target="/ppt/slides/slide3.xml" Id="R1223a7374e74481c" /><Relationship Type="http://schemas.openxmlformats.org/officeDocument/2006/relationships/slide" Target="/ppt/slides/slide4.xml" Id="Rbad56005164e4636" /><Relationship Type="http://schemas.openxmlformats.org/officeDocument/2006/relationships/slide" Target="/ppt/slides/slide5.xml" Id="R0da688230b1d4471" /><Relationship Type="http://schemas.openxmlformats.org/officeDocument/2006/relationships/slide" Target="/ppt/slides/slide6.xml" Id="R321b1de6a82e4302" /><Relationship Type="http://schemas.openxmlformats.org/officeDocument/2006/relationships/slide" Target="/ppt/slides/slide7.xml" Id="R4b85112a2a3142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fd882443e4e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e62bd435147f2" /><Relationship Type="http://schemas.openxmlformats.org/officeDocument/2006/relationships/theme" Target="/ppt/slideMasters/theme/theme1.xml" Id="Rd1bbd9af7c584a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9e62bd435147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73aa503324b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79bf7951e4b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e5da95f0345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c7056d2594d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2df0736344f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114b8c64c45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f9559acc842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69 219 812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300 937 002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448 593 359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ANDHAV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ODINJA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919 792 442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