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f2a44f25dc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403b7615943b1"/>
  </p:sldMasterIdLst>
  <p:sldIdLst>
    <p:sldId xmlns:r="http://schemas.openxmlformats.org/officeDocument/2006/relationships" id="256" r:id="Rf55de951c224490c"/>
    <p:sldId xmlns:r="http://schemas.openxmlformats.org/officeDocument/2006/relationships" id="257" r:id="R5ccbfad2600f41ff"/>
    <p:sldId xmlns:r="http://schemas.openxmlformats.org/officeDocument/2006/relationships" id="258" r:id="R47273739a27547c0"/>
    <p:sldId xmlns:r="http://schemas.openxmlformats.org/officeDocument/2006/relationships" id="259" r:id="Rcf3aefe5fc77498a"/>
    <p:sldId xmlns:r="http://schemas.openxmlformats.org/officeDocument/2006/relationships" id="260" r:id="R37458792c1f74c19"/>
    <p:sldId xmlns:r="http://schemas.openxmlformats.org/officeDocument/2006/relationships" id="261" r:id="R07992f6d3c4444e8"/>
    <p:sldId xmlns:r="http://schemas.openxmlformats.org/officeDocument/2006/relationships" id="262" r:id="R168d63646867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403b7615943b1" /><Relationship Type="http://schemas.openxmlformats.org/officeDocument/2006/relationships/slide" Target="/ppt/slides/slide1.xml" Id="Rf55de951c224490c" /><Relationship Type="http://schemas.openxmlformats.org/officeDocument/2006/relationships/slide" Target="/ppt/slides/slide2.xml" Id="R5ccbfad2600f41ff" /><Relationship Type="http://schemas.openxmlformats.org/officeDocument/2006/relationships/slide" Target="/ppt/slides/slide3.xml" Id="R47273739a27547c0" /><Relationship Type="http://schemas.openxmlformats.org/officeDocument/2006/relationships/slide" Target="/ppt/slides/slide4.xml" Id="Rcf3aefe5fc77498a" /><Relationship Type="http://schemas.openxmlformats.org/officeDocument/2006/relationships/slide" Target="/ppt/slides/slide5.xml" Id="R37458792c1f74c19" /><Relationship Type="http://schemas.openxmlformats.org/officeDocument/2006/relationships/slide" Target="/ppt/slides/slide6.xml" Id="R07992f6d3c4444e8" /><Relationship Type="http://schemas.openxmlformats.org/officeDocument/2006/relationships/slide" Target="/ppt/slides/slide7.xml" Id="R168d63646867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1dbbec7c2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8a55f8fe1493e" /><Relationship Type="http://schemas.openxmlformats.org/officeDocument/2006/relationships/theme" Target="/ppt/slideMasters/theme/theme1.xml" Id="R3be05d50b511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8a55f8fe149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d43ca5797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cb2d7951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9b978f4404b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4c07fd2a543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8113b23db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4aac5259d47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39dbf6c394f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NARUM REVISJON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11 961 682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GLENN-VIKTOR EVENSEN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NYLENNA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GVE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GLENN-VIKTOR EVENSEN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NILSEN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