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922b6773f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ca5fcc09784ca5"/>
  </p:sldMasterIdLst>
  <p:sldIdLst>
    <p:sldId xmlns:r="http://schemas.openxmlformats.org/officeDocument/2006/relationships" id="256" r:id="Rb6799fd3f3f5472f"/>
    <p:sldId xmlns:r="http://schemas.openxmlformats.org/officeDocument/2006/relationships" id="257" r:id="Rd6edae653364477e"/>
    <p:sldId xmlns:r="http://schemas.openxmlformats.org/officeDocument/2006/relationships" id="258" r:id="Ra7fd1ee662904756"/>
    <p:sldId xmlns:r="http://schemas.openxmlformats.org/officeDocument/2006/relationships" id="259" r:id="R4075706e56324ef9"/>
    <p:sldId xmlns:r="http://schemas.openxmlformats.org/officeDocument/2006/relationships" id="260" r:id="R52344f7f7ce64835"/>
    <p:sldId xmlns:r="http://schemas.openxmlformats.org/officeDocument/2006/relationships" id="261" r:id="Rb1ebb80683344d5a"/>
    <p:sldId xmlns:r="http://schemas.openxmlformats.org/officeDocument/2006/relationships" id="262" r:id="Rbbe9c209d2a5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a5fcc09784ca5" /><Relationship Type="http://schemas.openxmlformats.org/officeDocument/2006/relationships/slide" Target="/ppt/slides/slide1.xml" Id="Rb6799fd3f3f5472f" /><Relationship Type="http://schemas.openxmlformats.org/officeDocument/2006/relationships/slide" Target="/ppt/slides/slide2.xml" Id="Rd6edae653364477e" /><Relationship Type="http://schemas.openxmlformats.org/officeDocument/2006/relationships/slide" Target="/ppt/slides/slide3.xml" Id="Ra7fd1ee662904756" /><Relationship Type="http://schemas.openxmlformats.org/officeDocument/2006/relationships/slide" Target="/ppt/slides/slide4.xml" Id="R4075706e56324ef9" /><Relationship Type="http://schemas.openxmlformats.org/officeDocument/2006/relationships/slide" Target="/ppt/slides/slide5.xml" Id="R52344f7f7ce64835" /><Relationship Type="http://schemas.openxmlformats.org/officeDocument/2006/relationships/slide" Target="/ppt/slides/slide6.xml" Id="Rb1ebb80683344d5a" /><Relationship Type="http://schemas.openxmlformats.org/officeDocument/2006/relationships/slide" Target="/ppt/slides/slide7.xml" Id="Rbbe9c209d2a5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eef2c46eb4e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c49dde23b4e35" /><Relationship Type="http://schemas.openxmlformats.org/officeDocument/2006/relationships/theme" Target="/ppt/slideMasters/theme/theme1.xml" Id="R55bcdaab3bf9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c49dde23b4e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24f0d5370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427d0db76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060b0834c4f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19391c923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a76d99c8344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68b6ba54e48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371ca00224d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CESAR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22 784 748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25 314 124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25 568 874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ROGSTAD TROND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Husebygrenda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919 789 034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