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0c55fa0e2447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7823e0d6ee42ba"/>
  </p:sldMasterIdLst>
  <p:sldIdLst>
    <p:sldId xmlns:r="http://schemas.openxmlformats.org/officeDocument/2006/relationships" id="256" r:id="R108993ee24e944e8"/>
    <p:sldId xmlns:r="http://schemas.openxmlformats.org/officeDocument/2006/relationships" id="257" r:id="R093e821d05e94665"/>
    <p:sldId xmlns:r="http://schemas.openxmlformats.org/officeDocument/2006/relationships" id="258" r:id="Re7cfe857960c4633"/>
    <p:sldId xmlns:r="http://schemas.openxmlformats.org/officeDocument/2006/relationships" id="259" r:id="R90050910982e430c"/>
    <p:sldId xmlns:r="http://schemas.openxmlformats.org/officeDocument/2006/relationships" id="260" r:id="Rccce308553d444b0"/>
    <p:sldId xmlns:r="http://schemas.openxmlformats.org/officeDocument/2006/relationships" id="261" r:id="Rff98d2c18fe34e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823e0d6ee42ba" /><Relationship Type="http://schemas.openxmlformats.org/officeDocument/2006/relationships/slide" Target="/ppt/slides/slide1.xml" Id="R108993ee24e944e8" /><Relationship Type="http://schemas.openxmlformats.org/officeDocument/2006/relationships/slide" Target="/ppt/slides/slide2.xml" Id="R093e821d05e94665" /><Relationship Type="http://schemas.openxmlformats.org/officeDocument/2006/relationships/slide" Target="/ppt/slides/slide3.xml" Id="Re7cfe857960c4633" /><Relationship Type="http://schemas.openxmlformats.org/officeDocument/2006/relationships/slide" Target="/ppt/slides/slide4.xml" Id="R90050910982e430c" /><Relationship Type="http://schemas.openxmlformats.org/officeDocument/2006/relationships/slide" Target="/ppt/slides/slide5.xml" Id="Rccce308553d444b0" /><Relationship Type="http://schemas.openxmlformats.org/officeDocument/2006/relationships/slide" Target="/ppt/slides/slide6.xml" Id="Rff98d2c18fe34e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3151a6aeb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97878b4394c10" /><Relationship Type="http://schemas.openxmlformats.org/officeDocument/2006/relationships/theme" Target="/ppt/slideMasters/theme/theme1.xml" Id="R0194480d62734e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397878b4394c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726a5861e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9636f89d94f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8aa28db0948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9ad0f5464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05281c03042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a0931c83647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Husebygrenda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919 789 034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