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4625e585b744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9f3f830cf044d6"/>
  </p:sldMasterIdLst>
  <p:sldIdLst>
    <p:sldId xmlns:r="http://schemas.openxmlformats.org/officeDocument/2006/relationships" id="256" r:id="R2d0725e99f3a4bee"/>
    <p:sldId xmlns:r="http://schemas.openxmlformats.org/officeDocument/2006/relationships" id="257" r:id="R270af3f8a1b44e22"/>
    <p:sldId xmlns:r="http://schemas.openxmlformats.org/officeDocument/2006/relationships" id="258" r:id="Rd13a505dcb7b4c4f"/>
    <p:sldId xmlns:r="http://schemas.openxmlformats.org/officeDocument/2006/relationships" id="259" r:id="R8d1f6f4f7abe45c1"/>
    <p:sldId xmlns:r="http://schemas.openxmlformats.org/officeDocument/2006/relationships" id="260" r:id="R8f2dbccd40b34dbe"/>
    <p:sldId xmlns:r="http://schemas.openxmlformats.org/officeDocument/2006/relationships" id="261" r:id="Rfde82a427a654c1b"/>
    <p:sldId xmlns:r="http://schemas.openxmlformats.org/officeDocument/2006/relationships" id="262" r:id="R92c588547d1f42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9f3f830cf044d6" /><Relationship Type="http://schemas.openxmlformats.org/officeDocument/2006/relationships/slide" Target="/ppt/slides/slide1.xml" Id="R2d0725e99f3a4bee" /><Relationship Type="http://schemas.openxmlformats.org/officeDocument/2006/relationships/slide" Target="/ppt/slides/slide2.xml" Id="R270af3f8a1b44e22" /><Relationship Type="http://schemas.openxmlformats.org/officeDocument/2006/relationships/slide" Target="/ppt/slides/slide3.xml" Id="Rd13a505dcb7b4c4f" /><Relationship Type="http://schemas.openxmlformats.org/officeDocument/2006/relationships/slide" Target="/ppt/slides/slide4.xml" Id="R8d1f6f4f7abe45c1" /><Relationship Type="http://schemas.openxmlformats.org/officeDocument/2006/relationships/slide" Target="/ppt/slides/slide5.xml" Id="R8f2dbccd40b34dbe" /><Relationship Type="http://schemas.openxmlformats.org/officeDocument/2006/relationships/slide" Target="/ppt/slides/slide6.xml" Id="Rfde82a427a654c1b" /><Relationship Type="http://schemas.openxmlformats.org/officeDocument/2006/relationships/slide" Target="/ppt/slides/slide7.xml" Id="R92c588547d1f42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5a88f9ecec48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ecdba1f6424df3" /><Relationship Type="http://schemas.openxmlformats.org/officeDocument/2006/relationships/theme" Target="/ppt/slideMasters/theme/theme1.xml" Id="R10ef3c83f38a43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ecdba1f6424d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a263305a3e43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fd93847de84c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261a2c4c2640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b6feccff8846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ad1e3cad724d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8771d0e5cc48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7cc7c3d3ec4f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MJØLNER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MJØLNER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MJØLNER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MJØLNER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MJØLNER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MJØLNER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−97 207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41 801 498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186 726 866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245 539 856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MJØLNER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MJØLNER INVESTERING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MJØLNER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Hertervigs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4005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919 787 945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MJØLNER INVEST AS</a:t>
            </a:r>
          </a:p>
        </p:txBody>
      </p:sp>
    </p:spTree>
  </p:cSld>
  <p:clrMapOvr>
    <a:masterClrMapping xmlns:a="http://schemas.openxmlformats.org/drawingml/2006/main"/>
  </p:clrMapOvr>
</p:sld>
</file>