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6d94249f134e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7d8d0359f49dd"/>
  </p:sldMasterIdLst>
  <p:sldIdLst>
    <p:sldId xmlns:r="http://schemas.openxmlformats.org/officeDocument/2006/relationships" id="256" r:id="R855427804fb94e2d"/>
    <p:sldId xmlns:r="http://schemas.openxmlformats.org/officeDocument/2006/relationships" id="257" r:id="R5ef20014e5a642b8"/>
    <p:sldId xmlns:r="http://schemas.openxmlformats.org/officeDocument/2006/relationships" id="258" r:id="Rf3e8c365abcf4b77"/>
    <p:sldId xmlns:r="http://schemas.openxmlformats.org/officeDocument/2006/relationships" id="259" r:id="Rab9e189b5c354d2f"/>
    <p:sldId xmlns:r="http://schemas.openxmlformats.org/officeDocument/2006/relationships" id="260" r:id="Rf305aea041b44aca"/>
    <p:sldId xmlns:r="http://schemas.openxmlformats.org/officeDocument/2006/relationships" id="261" r:id="R153af4e1f3ad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7d8d0359f49dd" /><Relationship Type="http://schemas.openxmlformats.org/officeDocument/2006/relationships/slide" Target="/ppt/slides/slide1.xml" Id="R855427804fb94e2d" /><Relationship Type="http://schemas.openxmlformats.org/officeDocument/2006/relationships/slide" Target="/ppt/slides/slide2.xml" Id="R5ef20014e5a642b8" /><Relationship Type="http://schemas.openxmlformats.org/officeDocument/2006/relationships/slide" Target="/ppt/slides/slide3.xml" Id="Rf3e8c365abcf4b77" /><Relationship Type="http://schemas.openxmlformats.org/officeDocument/2006/relationships/slide" Target="/ppt/slides/slide4.xml" Id="Rab9e189b5c354d2f" /><Relationship Type="http://schemas.openxmlformats.org/officeDocument/2006/relationships/slide" Target="/ppt/slides/slide5.xml" Id="Rf305aea041b44aca" /><Relationship Type="http://schemas.openxmlformats.org/officeDocument/2006/relationships/slide" Target="/ppt/slides/slide6.xml" Id="R153af4e1f3ad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df1f74e9c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bd6ea42f943d4" /><Relationship Type="http://schemas.openxmlformats.org/officeDocument/2006/relationships/theme" Target="/ppt/slideMasters/theme/theme1.xml" Id="R25a7b1c74515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bd6ea42f943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91899857f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3872605c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2791ec27c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4892923e9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28d2450f44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5483da9de48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