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0880efe673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8d5021e3f4e3b"/>
  </p:sldMasterIdLst>
  <p:sldIdLst>
    <p:sldId xmlns:r="http://schemas.openxmlformats.org/officeDocument/2006/relationships" id="256" r:id="R10c25e2df087417c"/>
    <p:sldId xmlns:r="http://schemas.openxmlformats.org/officeDocument/2006/relationships" id="257" r:id="R596da00354a84f2f"/>
    <p:sldId xmlns:r="http://schemas.openxmlformats.org/officeDocument/2006/relationships" id="258" r:id="R1c107a8347d1453c"/>
    <p:sldId xmlns:r="http://schemas.openxmlformats.org/officeDocument/2006/relationships" id="259" r:id="R713d989ac7bc4de9"/>
    <p:sldId xmlns:r="http://schemas.openxmlformats.org/officeDocument/2006/relationships" id="260" r:id="R8b5698cb14574553"/>
    <p:sldId xmlns:r="http://schemas.openxmlformats.org/officeDocument/2006/relationships" id="261" r:id="R319bad2cb1c6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8d5021e3f4e3b" /><Relationship Type="http://schemas.openxmlformats.org/officeDocument/2006/relationships/slide" Target="/ppt/slides/slide1.xml" Id="R10c25e2df087417c" /><Relationship Type="http://schemas.openxmlformats.org/officeDocument/2006/relationships/slide" Target="/ppt/slides/slide2.xml" Id="R596da00354a84f2f" /><Relationship Type="http://schemas.openxmlformats.org/officeDocument/2006/relationships/slide" Target="/ppt/slides/slide3.xml" Id="R1c107a8347d1453c" /><Relationship Type="http://schemas.openxmlformats.org/officeDocument/2006/relationships/slide" Target="/ppt/slides/slide4.xml" Id="R713d989ac7bc4de9" /><Relationship Type="http://schemas.openxmlformats.org/officeDocument/2006/relationships/slide" Target="/ppt/slides/slide5.xml" Id="R8b5698cb14574553" /><Relationship Type="http://schemas.openxmlformats.org/officeDocument/2006/relationships/slide" Target="/ppt/slides/slide6.xml" Id="R319bad2cb1c6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483098cb843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27b6a26084daa" /><Relationship Type="http://schemas.openxmlformats.org/officeDocument/2006/relationships/theme" Target="/ppt/slideMasters/theme/theme1.xml" Id="R89aea8f2b1f4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27b6a2608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0541aa04d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0e82cddbc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b921a7ae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1700e505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936c5aa41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cd007758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EVENTER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EVENTER AS</a:t>
            </a:r>
          </a:p>
        </p:txBody>
      </p:sp>
    </p:spTree>
  </p:cSld>
  <p:clrMapOvr>
    <a:masterClrMapping xmlns:a="http://schemas.openxmlformats.org/drawingml/2006/main"/>
  </p:clrMapOvr>
</p:sld>
</file>