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0868a338d24e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739e150fce4558"/>
  </p:sldMasterIdLst>
  <p:sldIdLst>
    <p:sldId xmlns:r="http://schemas.openxmlformats.org/officeDocument/2006/relationships" id="256" r:id="Rcf0cf55db8304d27"/>
    <p:sldId xmlns:r="http://schemas.openxmlformats.org/officeDocument/2006/relationships" id="257" r:id="Ra2a04a6a91ec4380"/>
    <p:sldId xmlns:r="http://schemas.openxmlformats.org/officeDocument/2006/relationships" id="258" r:id="R2f1b551ed33e4e02"/>
    <p:sldId xmlns:r="http://schemas.openxmlformats.org/officeDocument/2006/relationships" id="259" r:id="Rc39078d7570d4da9"/>
    <p:sldId xmlns:r="http://schemas.openxmlformats.org/officeDocument/2006/relationships" id="260" r:id="Re9e7487aedab4e22"/>
    <p:sldId xmlns:r="http://schemas.openxmlformats.org/officeDocument/2006/relationships" id="261" r:id="R427f2945f29e4727"/>
    <p:sldId xmlns:r="http://schemas.openxmlformats.org/officeDocument/2006/relationships" id="262" r:id="Rbcf0165428fe41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739e150fce4558" /><Relationship Type="http://schemas.openxmlformats.org/officeDocument/2006/relationships/slide" Target="/ppt/slides/slide1.xml" Id="Rcf0cf55db8304d27" /><Relationship Type="http://schemas.openxmlformats.org/officeDocument/2006/relationships/slide" Target="/ppt/slides/slide2.xml" Id="Ra2a04a6a91ec4380" /><Relationship Type="http://schemas.openxmlformats.org/officeDocument/2006/relationships/slide" Target="/ppt/slides/slide3.xml" Id="R2f1b551ed33e4e02" /><Relationship Type="http://schemas.openxmlformats.org/officeDocument/2006/relationships/slide" Target="/ppt/slides/slide4.xml" Id="Rc39078d7570d4da9" /><Relationship Type="http://schemas.openxmlformats.org/officeDocument/2006/relationships/slide" Target="/ppt/slides/slide5.xml" Id="Re9e7487aedab4e22" /><Relationship Type="http://schemas.openxmlformats.org/officeDocument/2006/relationships/slide" Target="/ppt/slides/slide6.xml" Id="R427f2945f29e4727" /><Relationship Type="http://schemas.openxmlformats.org/officeDocument/2006/relationships/slide" Target="/ppt/slides/slide7.xml" Id="Rbcf0165428fe41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12232792d449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893647fb54e74" /><Relationship Type="http://schemas.openxmlformats.org/officeDocument/2006/relationships/theme" Target="/ppt/slideMasters/theme/theme1.xml" Id="R961071abf07a44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4893647fb54e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b4982c96144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acf0177904a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9f983d19046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bce17fc994a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aec0d246c4a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e43410e7041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359f6401244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NYHUUS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NYHUUS HOLDING AS ble etablert [år] og holder til i Raufoss.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−772 486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6 405 322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57 350 679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58 905 517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NYHUUS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Korterudlia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2835 Raufoss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919 758 783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NYHUUS HOLDING AS</a:t>
            </a:r>
          </a:p>
        </p:txBody>
      </p:sp>
    </p:spTree>
  </p:cSld>
  <p:clrMapOvr>
    <a:masterClrMapping xmlns:a="http://schemas.openxmlformats.org/drawingml/2006/main"/>
  </p:clrMapOvr>
</p:sld>
</file>