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c3d90823a444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1c7aeb3bbe4f3e"/>
  </p:sldMasterIdLst>
  <p:sldIdLst>
    <p:sldId xmlns:r="http://schemas.openxmlformats.org/officeDocument/2006/relationships" id="256" r:id="Rbf0ebc3990ca4880"/>
    <p:sldId xmlns:r="http://schemas.openxmlformats.org/officeDocument/2006/relationships" id="257" r:id="R070c953871824cf1"/>
    <p:sldId xmlns:r="http://schemas.openxmlformats.org/officeDocument/2006/relationships" id="258" r:id="R36acce13ea9c4d2d"/>
    <p:sldId xmlns:r="http://schemas.openxmlformats.org/officeDocument/2006/relationships" id="259" r:id="Rdda58b8efcee465e"/>
    <p:sldId xmlns:r="http://schemas.openxmlformats.org/officeDocument/2006/relationships" id="260" r:id="Ra271fd25e3944ff6"/>
    <p:sldId xmlns:r="http://schemas.openxmlformats.org/officeDocument/2006/relationships" id="261" r:id="R92b0b94501104702"/>
    <p:sldId xmlns:r="http://schemas.openxmlformats.org/officeDocument/2006/relationships" id="262" r:id="R3ab6f52c937d44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1c7aeb3bbe4f3e" /><Relationship Type="http://schemas.openxmlformats.org/officeDocument/2006/relationships/slide" Target="/ppt/slides/slide1.xml" Id="Rbf0ebc3990ca4880" /><Relationship Type="http://schemas.openxmlformats.org/officeDocument/2006/relationships/slide" Target="/ppt/slides/slide2.xml" Id="R070c953871824cf1" /><Relationship Type="http://schemas.openxmlformats.org/officeDocument/2006/relationships/slide" Target="/ppt/slides/slide3.xml" Id="R36acce13ea9c4d2d" /><Relationship Type="http://schemas.openxmlformats.org/officeDocument/2006/relationships/slide" Target="/ppt/slides/slide4.xml" Id="Rdda58b8efcee465e" /><Relationship Type="http://schemas.openxmlformats.org/officeDocument/2006/relationships/slide" Target="/ppt/slides/slide5.xml" Id="Ra271fd25e3944ff6" /><Relationship Type="http://schemas.openxmlformats.org/officeDocument/2006/relationships/slide" Target="/ppt/slides/slide6.xml" Id="R92b0b94501104702" /><Relationship Type="http://schemas.openxmlformats.org/officeDocument/2006/relationships/slide" Target="/ppt/slides/slide7.xml" Id="R3ab6f52c937d44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ce3916a17045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a226eeb5414489" /><Relationship Type="http://schemas.openxmlformats.org/officeDocument/2006/relationships/theme" Target="/ppt/slideMasters/theme/theme1.xml" Id="Rc5a7049daa8744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a226eeb54144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8963d7242b4b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f20a29a7cc40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b8c4cb06ae41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5adb737a1746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a41886a90e42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44e32654646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e28c76d2ba4d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AHB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AHB INVEST AS ble etablert [år] og holder til i Loen.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420 736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−500 411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52 124 404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364 455 440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423 788 383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AHB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Lotunet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6789 Loen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arildbodal@gmail.com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919 738 952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AHB INVEST AS</a:t>
            </a:r>
          </a:p>
        </p:txBody>
      </p:sp>
    </p:spTree>
  </p:cSld>
  <p:clrMapOvr>
    <a:masterClrMapping xmlns:a="http://schemas.openxmlformats.org/drawingml/2006/main"/>
  </p:clrMapOvr>
</p:sld>
</file>