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a1976a64e541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5867644cfd4ed1"/>
  </p:sldMasterIdLst>
  <p:sldIdLst>
    <p:sldId xmlns:r="http://schemas.openxmlformats.org/officeDocument/2006/relationships" id="256" r:id="Rc2e0ca014fe54023"/>
    <p:sldId xmlns:r="http://schemas.openxmlformats.org/officeDocument/2006/relationships" id="257" r:id="Rad80c53409b54020"/>
    <p:sldId xmlns:r="http://schemas.openxmlformats.org/officeDocument/2006/relationships" id="258" r:id="Rc86538f6d67842f2"/>
    <p:sldId xmlns:r="http://schemas.openxmlformats.org/officeDocument/2006/relationships" id="259" r:id="R43589b2387b04e10"/>
    <p:sldId xmlns:r="http://schemas.openxmlformats.org/officeDocument/2006/relationships" id="260" r:id="R2b9ab6b589d743bc"/>
    <p:sldId xmlns:r="http://schemas.openxmlformats.org/officeDocument/2006/relationships" id="261" r:id="Rf7ab2096f12e4a4c"/>
    <p:sldId xmlns:r="http://schemas.openxmlformats.org/officeDocument/2006/relationships" id="262" r:id="Ref142e3ecef140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5867644cfd4ed1" /><Relationship Type="http://schemas.openxmlformats.org/officeDocument/2006/relationships/slide" Target="/ppt/slides/slide1.xml" Id="Rc2e0ca014fe54023" /><Relationship Type="http://schemas.openxmlformats.org/officeDocument/2006/relationships/slide" Target="/ppt/slides/slide2.xml" Id="Rad80c53409b54020" /><Relationship Type="http://schemas.openxmlformats.org/officeDocument/2006/relationships/slide" Target="/ppt/slides/slide3.xml" Id="Rc86538f6d67842f2" /><Relationship Type="http://schemas.openxmlformats.org/officeDocument/2006/relationships/slide" Target="/ppt/slides/slide4.xml" Id="R43589b2387b04e10" /><Relationship Type="http://schemas.openxmlformats.org/officeDocument/2006/relationships/slide" Target="/ppt/slides/slide5.xml" Id="R2b9ab6b589d743bc" /><Relationship Type="http://schemas.openxmlformats.org/officeDocument/2006/relationships/slide" Target="/ppt/slides/slide6.xml" Id="Rf7ab2096f12e4a4c" /><Relationship Type="http://schemas.openxmlformats.org/officeDocument/2006/relationships/slide" Target="/ppt/slides/slide7.xml" Id="Ref142e3ecef140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6f6988156f4d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e180fdae94956" /><Relationship Type="http://schemas.openxmlformats.org/officeDocument/2006/relationships/theme" Target="/ppt/slideMasters/theme/theme1.xml" Id="Rcea103537f6547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1e180fdae949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0a53d48d94d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49f27139d544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f2ee8775af4f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eea196d74241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f813327fb14f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5dd5d828f4ed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4605cd46847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 INVEST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INVEST 3 AS ble etablert [år] og holder til i Åkrehamn.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1 430 553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50 172 639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50 580 531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LEON KNUTSEN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4270 Åkrehamn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919 709 928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 3 AS</a:t>
            </a:r>
          </a:p>
        </p:txBody>
      </p:sp>
    </p:spTree>
  </p:cSld>
  <p:clrMapOvr>
    <a:masterClrMapping xmlns:a="http://schemas.openxmlformats.org/drawingml/2006/main"/>
  </p:clrMapOvr>
</p:sld>
</file>