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717c4cbca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30023285349ed"/>
  </p:sldMasterIdLst>
  <p:sldIdLst>
    <p:sldId xmlns:r="http://schemas.openxmlformats.org/officeDocument/2006/relationships" id="256" r:id="R68302a6da2d2491a"/>
    <p:sldId xmlns:r="http://schemas.openxmlformats.org/officeDocument/2006/relationships" id="257" r:id="Rff7e073842304870"/>
    <p:sldId xmlns:r="http://schemas.openxmlformats.org/officeDocument/2006/relationships" id="258" r:id="R7e7dd5927de84674"/>
    <p:sldId xmlns:r="http://schemas.openxmlformats.org/officeDocument/2006/relationships" id="259" r:id="R815fe68881ff4edc"/>
    <p:sldId xmlns:r="http://schemas.openxmlformats.org/officeDocument/2006/relationships" id="260" r:id="Rdf83dbec73f04477"/>
    <p:sldId xmlns:r="http://schemas.openxmlformats.org/officeDocument/2006/relationships" id="261" r:id="R72a39ee4c24d4ae9"/>
    <p:sldId xmlns:r="http://schemas.openxmlformats.org/officeDocument/2006/relationships" id="262" r:id="R88d367aafe0b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30023285349ed" /><Relationship Type="http://schemas.openxmlformats.org/officeDocument/2006/relationships/slide" Target="/ppt/slides/slide1.xml" Id="R68302a6da2d2491a" /><Relationship Type="http://schemas.openxmlformats.org/officeDocument/2006/relationships/slide" Target="/ppt/slides/slide2.xml" Id="Rff7e073842304870" /><Relationship Type="http://schemas.openxmlformats.org/officeDocument/2006/relationships/slide" Target="/ppt/slides/slide3.xml" Id="R7e7dd5927de84674" /><Relationship Type="http://schemas.openxmlformats.org/officeDocument/2006/relationships/slide" Target="/ppt/slides/slide4.xml" Id="R815fe68881ff4edc" /><Relationship Type="http://schemas.openxmlformats.org/officeDocument/2006/relationships/slide" Target="/ppt/slides/slide5.xml" Id="Rdf83dbec73f04477" /><Relationship Type="http://schemas.openxmlformats.org/officeDocument/2006/relationships/slide" Target="/ppt/slides/slide6.xml" Id="R72a39ee4c24d4ae9" /><Relationship Type="http://schemas.openxmlformats.org/officeDocument/2006/relationships/slide" Target="/ppt/slides/slide7.xml" Id="R88d367aafe0b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c1c566bd6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379cd46e415e" /><Relationship Type="http://schemas.openxmlformats.org/officeDocument/2006/relationships/theme" Target="/ppt/slideMasters/theme/theme1.xml" Id="Rc1c6b9583a16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3379cd46e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a1a74896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9e13cfe6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f7224e71e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61d2b288c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c7a42866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c5376ffb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cbb8df667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