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1f2ca3414d43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369aad48bb4437"/>
  </p:sldMasterIdLst>
  <p:sldIdLst>
    <p:sldId xmlns:r="http://schemas.openxmlformats.org/officeDocument/2006/relationships" id="256" r:id="R8e4119b68f944f67"/>
    <p:sldId xmlns:r="http://schemas.openxmlformats.org/officeDocument/2006/relationships" id="257" r:id="R7b3c844622744994"/>
    <p:sldId xmlns:r="http://schemas.openxmlformats.org/officeDocument/2006/relationships" id="258" r:id="Rb71b8595c42340d7"/>
    <p:sldId xmlns:r="http://schemas.openxmlformats.org/officeDocument/2006/relationships" id="259" r:id="R5c275afa70c84f7a"/>
    <p:sldId xmlns:r="http://schemas.openxmlformats.org/officeDocument/2006/relationships" id="260" r:id="Rc9734fbb1edb43aa"/>
    <p:sldId xmlns:r="http://schemas.openxmlformats.org/officeDocument/2006/relationships" id="261" r:id="R54c72c8745c946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69aad48bb4437" /><Relationship Type="http://schemas.openxmlformats.org/officeDocument/2006/relationships/slide" Target="/ppt/slides/slide1.xml" Id="R8e4119b68f944f67" /><Relationship Type="http://schemas.openxmlformats.org/officeDocument/2006/relationships/slide" Target="/ppt/slides/slide2.xml" Id="R7b3c844622744994" /><Relationship Type="http://schemas.openxmlformats.org/officeDocument/2006/relationships/slide" Target="/ppt/slides/slide3.xml" Id="Rb71b8595c42340d7" /><Relationship Type="http://schemas.openxmlformats.org/officeDocument/2006/relationships/slide" Target="/ppt/slides/slide4.xml" Id="R5c275afa70c84f7a" /><Relationship Type="http://schemas.openxmlformats.org/officeDocument/2006/relationships/slide" Target="/ppt/slides/slide5.xml" Id="Rc9734fbb1edb43aa" /><Relationship Type="http://schemas.openxmlformats.org/officeDocument/2006/relationships/slide" Target="/ppt/slides/slide6.xml" Id="R54c72c8745c946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3b4623a4a4d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7413524cd47d9" /><Relationship Type="http://schemas.openxmlformats.org/officeDocument/2006/relationships/theme" Target="/ppt/slideMasters/theme/theme1.xml" Id="R56dd2f4f270943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a7413524cd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d17c6006e4c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2586feee444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35fa8339345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452339d9943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8aa13147c4e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d1ffed43c4c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PEBJE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Bjertnæs, Aspehaugveien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919 687 312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