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07f2825c9442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02aee6e62a4f34"/>
  </p:sldMasterIdLst>
  <p:sldIdLst>
    <p:sldId xmlns:r="http://schemas.openxmlformats.org/officeDocument/2006/relationships" id="256" r:id="R4d18cab8b1f94019"/>
    <p:sldId xmlns:r="http://schemas.openxmlformats.org/officeDocument/2006/relationships" id="257" r:id="R091394aeee6c4cfd"/>
    <p:sldId xmlns:r="http://schemas.openxmlformats.org/officeDocument/2006/relationships" id="258" r:id="R38c18523f22a4fbe"/>
    <p:sldId xmlns:r="http://schemas.openxmlformats.org/officeDocument/2006/relationships" id="259" r:id="Ra7169172994f4ba0"/>
    <p:sldId xmlns:r="http://schemas.openxmlformats.org/officeDocument/2006/relationships" id="260" r:id="R1d0a5491d99347f2"/>
    <p:sldId xmlns:r="http://schemas.openxmlformats.org/officeDocument/2006/relationships" id="261" r:id="R193b02c916964d47"/>
    <p:sldId xmlns:r="http://schemas.openxmlformats.org/officeDocument/2006/relationships" id="262" r:id="R0c832872fb2140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02aee6e62a4f34" /><Relationship Type="http://schemas.openxmlformats.org/officeDocument/2006/relationships/slide" Target="/ppt/slides/slide1.xml" Id="R4d18cab8b1f94019" /><Relationship Type="http://schemas.openxmlformats.org/officeDocument/2006/relationships/slide" Target="/ppt/slides/slide2.xml" Id="R091394aeee6c4cfd" /><Relationship Type="http://schemas.openxmlformats.org/officeDocument/2006/relationships/slide" Target="/ppt/slides/slide3.xml" Id="R38c18523f22a4fbe" /><Relationship Type="http://schemas.openxmlformats.org/officeDocument/2006/relationships/slide" Target="/ppt/slides/slide4.xml" Id="Ra7169172994f4ba0" /><Relationship Type="http://schemas.openxmlformats.org/officeDocument/2006/relationships/slide" Target="/ppt/slides/slide5.xml" Id="R1d0a5491d99347f2" /><Relationship Type="http://schemas.openxmlformats.org/officeDocument/2006/relationships/slide" Target="/ppt/slides/slide6.xml" Id="R193b02c916964d47" /><Relationship Type="http://schemas.openxmlformats.org/officeDocument/2006/relationships/slide" Target="/ppt/slides/slide7.xml" Id="R0c832872fb2140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d70d6bb6cd48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04ae3b08774f9b" /><Relationship Type="http://schemas.openxmlformats.org/officeDocument/2006/relationships/theme" Target="/ppt/slideMasters/theme/theme1.xml" Id="R94889a7251a54de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04ae3b08774f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28fe2f953d468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797db0f192430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a8540facb43f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14f118750e401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bbe9d2409949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4363d969a143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02e0b1104548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KUBIKK VENTILASJON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KUBIKK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KUBIKK VENTILASJON AS ble etablert [år] og holder til i Verdal.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KUBIKK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KUBIKK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KUBIKK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44 735 038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9 795 960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7 796 965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6 496 859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23 194 546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KUBIKK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EKSETH INVEST AS  –  31,7 %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HOLDING AS  –  31,7 %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SEL-COM HOLDING AS  –  31,7 %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AUNE VENTILASJON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KUBIKK VENTILASJON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Jupitervegen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7652 Verdal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919 682 159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KUBIKK VENTILASJON AS</a:t>
            </a:r>
          </a:p>
        </p:txBody>
      </p:sp>
    </p:spTree>
  </p:cSld>
  <p:clrMapOvr>
    <a:masterClrMapping xmlns:a="http://schemas.openxmlformats.org/drawingml/2006/main"/>
  </p:clrMapOvr>
</p:sld>
</file>