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742e6ca58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0503fc9a94eb6"/>
  </p:sldMasterIdLst>
  <p:sldIdLst>
    <p:sldId xmlns:r="http://schemas.openxmlformats.org/officeDocument/2006/relationships" id="256" r:id="R0d2e5835e76e4d82"/>
    <p:sldId xmlns:r="http://schemas.openxmlformats.org/officeDocument/2006/relationships" id="257" r:id="R1892105be2c243eb"/>
    <p:sldId xmlns:r="http://schemas.openxmlformats.org/officeDocument/2006/relationships" id="258" r:id="R90a23035e66b4620"/>
    <p:sldId xmlns:r="http://schemas.openxmlformats.org/officeDocument/2006/relationships" id="259" r:id="R8039ff4e09de4908"/>
    <p:sldId xmlns:r="http://schemas.openxmlformats.org/officeDocument/2006/relationships" id="260" r:id="Rd056e7702c9c40de"/>
    <p:sldId xmlns:r="http://schemas.openxmlformats.org/officeDocument/2006/relationships" id="261" r:id="Rd9aff6504d104756"/>
    <p:sldId xmlns:r="http://schemas.openxmlformats.org/officeDocument/2006/relationships" id="262" r:id="R4a3a41d0bc4f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0503fc9a94eb6" /><Relationship Type="http://schemas.openxmlformats.org/officeDocument/2006/relationships/slide" Target="/ppt/slides/slide1.xml" Id="R0d2e5835e76e4d82" /><Relationship Type="http://schemas.openxmlformats.org/officeDocument/2006/relationships/slide" Target="/ppt/slides/slide2.xml" Id="R1892105be2c243eb" /><Relationship Type="http://schemas.openxmlformats.org/officeDocument/2006/relationships/slide" Target="/ppt/slides/slide3.xml" Id="R90a23035e66b4620" /><Relationship Type="http://schemas.openxmlformats.org/officeDocument/2006/relationships/slide" Target="/ppt/slides/slide4.xml" Id="R8039ff4e09de4908" /><Relationship Type="http://schemas.openxmlformats.org/officeDocument/2006/relationships/slide" Target="/ppt/slides/slide5.xml" Id="Rd056e7702c9c40de" /><Relationship Type="http://schemas.openxmlformats.org/officeDocument/2006/relationships/slide" Target="/ppt/slides/slide6.xml" Id="Rd9aff6504d104756" /><Relationship Type="http://schemas.openxmlformats.org/officeDocument/2006/relationships/slide" Target="/ppt/slides/slide7.xml" Id="R4a3a41d0bc4f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02226f72e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346ab4c5a4aa8" /><Relationship Type="http://schemas.openxmlformats.org/officeDocument/2006/relationships/theme" Target="/ppt/slideMasters/theme/theme1.xml" Id="Rdbcc90852841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346ab4c5a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f10a61b71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e0ce5eb2b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cf53e7e60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25061879b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6fcd08f62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26540ccfc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e4c70b0f54c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COFI HOLDING AS ble etablert [år] og holder til i Leinstrand.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DANIEL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Leinstrandvegen 580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7083 Leinstrand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tommy@findmy.no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