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4fdf16c32e464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990cf80219c458e"/>
  </p:sldMasterIdLst>
  <p:sldIdLst>
    <p:sldId xmlns:r="http://schemas.openxmlformats.org/officeDocument/2006/relationships" id="256" r:id="R247736e0d0e949ea"/>
    <p:sldId xmlns:r="http://schemas.openxmlformats.org/officeDocument/2006/relationships" id="257" r:id="R3678949f4b3348fc"/>
    <p:sldId xmlns:r="http://schemas.openxmlformats.org/officeDocument/2006/relationships" id="258" r:id="R9315d202a7b641b7"/>
    <p:sldId xmlns:r="http://schemas.openxmlformats.org/officeDocument/2006/relationships" id="259" r:id="Rd4e9e1bf3a7c4716"/>
    <p:sldId xmlns:r="http://schemas.openxmlformats.org/officeDocument/2006/relationships" id="260" r:id="R86a5f2c3682e4ad3"/>
    <p:sldId xmlns:r="http://schemas.openxmlformats.org/officeDocument/2006/relationships" id="261" r:id="R6b61d270774c450d"/>
    <p:sldId xmlns:r="http://schemas.openxmlformats.org/officeDocument/2006/relationships" id="262" r:id="R5c88fba152ef4a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990cf80219c458e" /><Relationship Type="http://schemas.openxmlformats.org/officeDocument/2006/relationships/slide" Target="/ppt/slides/slide1.xml" Id="R247736e0d0e949ea" /><Relationship Type="http://schemas.openxmlformats.org/officeDocument/2006/relationships/slide" Target="/ppt/slides/slide2.xml" Id="R3678949f4b3348fc" /><Relationship Type="http://schemas.openxmlformats.org/officeDocument/2006/relationships/slide" Target="/ppt/slides/slide3.xml" Id="R9315d202a7b641b7" /><Relationship Type="http://schemas.openxmlformats.org/officeDocument/2006/relationships/slide" Target="/ppt/slides/slide4.xml" Id="Rd4e9e1bf3a7c4716" /><Relationship Type="http://schemas.openxmlformats.org/officeDocument/2006/relationships/slide" Target="/ppt/slides/slide5.xml" Id="R86a5f2c3682e4ad3" /><Relationship Type="http://schemas.openxmlformats.org/officeDocument/2006/relationships/slide" Target="/ppt/slides/slide6.xml" Id="R6b61d270774c450d" /><Relationship Type="http://schemas.openxmlformats.org/officeDocument/2006/relationships/slide" Target="/ppt/slides/slide7.xml" Id="R5c88fba152ef4a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16ada66f70488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2221c7e13414bb6" /><Relationship Type="http://schemas.openxmlformats.org/officeDocument/2006/relationships/theme" Target="/ppt/slideMasters/theme/theme1.xml" Id="Rf4de87562fb44a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2221c7e13414bb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ffed4751d941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5b36a2a34ff45f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e9bb6e7d0a407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2d68a117534ef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c22000dfc0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dded61050f4b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300a081444412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STEENSTRUP GRUPPEN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STEENSTRUP GRUPPEN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−70 799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18 758 790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61 622 190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61 683 553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VOLD HANSEN STEENSTRUP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Solveien 134B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1167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919 641 908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STEENSTRUP GRUPPEN AS</a:t>
            </a:r>
          </a:p>
        </p:txBody>
      </p:sp>
    </p:spTree>
  </p:cSld>
  <p:clrMapOvr>
    <a:masterClrMapping xmlns:a="http://schemas.openxmlformats.org/drawingml/2006/main"/>
  </p:clrMapOvr>
</p:sld>
</file>