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c96cfb5fa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6ce0d465d4c79"/>
  </p:sldMasterIdLst>
  <p:sldIdLst>
    <p:sldId xmlns:r="http://schemas.openxmlformats.org/officeDocument/2006/relationships" id="256" r:id="Rcbf3bd3f56a2422c"/>
    <p:sldId xmlns:r="http://schemas.openxmlformats.org/officeDocument/2006/relationships" id="257" r:id="Rca954f7574af454e"/>
    <p:sldId xmlns:r="http://schemas.openxmlformats.org/officeDocument/2006/relationships" id="258" r:id="Rfbe6191f658f4889"/>
    <p:sldId xmlns:r="http://schemas.openxmlformats.org/officeDocument/2006/relationships" id="259" r:id="Rf68d461f79a24ded"/>
    <p:sldId xmlns:r="http://schemas.openxmlformats.org/officeDocument/2006/relationships" id="260" r:id="Rec779c2e9e394856"/>
    <p:sldId xmlns:r="http://schemas.openxmlformats.org/officeDocument/2006/relationships" id="261" r:id="R1fe4ed8218a6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6ce0d465d4c79" /><Relationship Type="http://schemas.openxmlformats.org/officeDocument/2006/relationships/slide" Target="/ppt/slides/slide1.xml" Id="Rcbf3bd3f56a2422c" /><Relationship Type="http://schemas.openxmlformats.org/officeDocument/2006/relationships/slide" Target="/ppt/slides/slide2.xml" Id="Rca954f7574af454e" /><Relationship Type="http://schemas.openxmlformats.org/officeDocument/2006/relationships/slide" Target="/ppt/slides/slide3.xml" Id="Rfbe6191f658f4889" /><Relationship Type="http://schemas.openxmlformats.org/officeDocument/2006/relationships/slide" Target="/ppt/slides/slide4.xml" Id="Rf68d461f79a24ded" /><Relationship Type="http://schemas.openxmlformats.org/officeDocument/2006/relationships/slide" Target="/ppt/slides/slide5.xml" Id="Rec779c2e9e394856" /><Relationship Type="http://schemas.openxmlformats.org/officeDocument/2006/relationships/slide" Target="/ppt/slides/slide6.xml" Id="R1fe4ed8218a6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4647ae091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1e585ad64b1c" /><Relationship Type="http://schemas.openxmlformats.org/officeDocument/2006/relationships/theme" Target="/ppt/slideMasters/theme/theme1.xml" Id="Rb7269592791f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f1e585ad64b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c4fb9edb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8ac24717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6411341b4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ffb128fd8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6f3a06e70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cbe1f643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AMUND BRENNO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AMUND BRENNO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3 362 510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Brennovegen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