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1c2bd15890849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079a0cca8944e6"/>
  </p:sldMasterIdLst>
  <p:sldIdLst>
    <p:sldId xmlns:r="http://schemas.openxmlformats.org/officeDocument/2006/relationships" id="256" r:id="R150d54aabdac4fad"/>
    <p:sldId xmlns:r="http://schemas.openxmlformats.org/officeDocument/2006/relationships" id="257" r:id="R83e7ad60148b46c9"/>
    <p:sldId xmlns:r="http://schemas.openxmlformats.org/officeDocument/2006/relationships" id="258" r:id="R26150a5d421f43bf"/>
    <p:sldId xmlns:r="http://schemas.openxmlformats.org/officeDocument/2006/relationships" id="259" r:id="Rbd2c75070dda4f6d"/>
    <p:sldId xmlns:r="http://schemas.openxmlformats.org/officeDocument/2006/relationships" id="260" r:id="R9ae4b449f7014391"/>
    <p:sldId xmlns:r="http://schemas.openxmlformats.org/officeDocument/2006/relationships" id="261" r:id="R4318ce7c665246e6"/>
    <p:sldId xmlns:r="http://schemas.openxmlformats.org/officeDocument/2006/relationships" id="262" r:id="Rb4b77761d41b461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079a0cca8944e6" /><Relationship Type="http://schemas.openxmlformats.org/officeDocument/2006/relationships/slide" Target="/ppt/slides/slide1.xml" Id="R150d54aabdac4fad" /><Relationship Type="http://schemas.openxmlformats.org/officeDocument/2006/relationships/slide" Target="/ppt/slides/slide2.xml" Id="R83e7ad60148b46c9" /><Relationship Type="http://schemas.openxmlformats.org/officeDocument/2006/relationships/slide" Target="/ppt/slides/slide3.xml" Id="R26150a5d421f43bf" /><Relationship Type="http://schemas.openxmlformats.org/officeDocument/2006/relationships/slide" Target="/ppt/slides/slide4.xml" Id="Rbd2c75070dda4f6d" /><Relationship Type="http://schemas.openxmlformats.org/officeDocument/2006/relationships/slide" Target="/ppt/slides/slide5.xml" Id="R9ae4b449f7014391" /><Relationship Type="http://schemas.openxmlformats.org/officeDocument/2006/relationships/slide" Target="/ppt/slides/slide6.xml" Id="R4318ce7c665246e6" /><Relationship Type="http://schemas.openxmlformats.org/officeDocument/2006/relationships/slide" Target="/ppt/slides/slide7.xml" Id="Rb4b77761d41b461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8a8c7daf0247e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8a3383f37942f2" /><Relationship Type="http://schemas.openxmlformats.org/officeDocument/2006/relationships/theme" Target="/ppt/slideMasters/theme/theme1.xml" Id="Rce2c9c2152d546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8a3383f37942f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856ca5321d49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ca4526672e489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55b7201b8e4b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5b2449c1c14d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41885ab40b462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25f229053c4d3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570d581902435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GYNGEHESTEN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GYNGEHESTEN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GYNGEHESTEN AS ble etablert [år] og holder til i Førde.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GYNGEHESTEN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GYNGEHESTEN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GYNGEHESTEN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19 433 544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2 181 265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1 722 910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5 226 811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9 753 136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GYNGEHESTEN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TURID SUNDE FARSUND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GYNGEHESTEN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Naustdalsvegen 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6800 Førde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sfarsund@online.no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www.gyngehesten.no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919 632 577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GYNGEHESTEN AS</a:t>
            </a:r>
          </a:p>
        </p:txBody>
      </p:sp>
    </p:spTree>
  </p:cSld>
  <p:clrMapOvr>
    <a:masterClrMapping xmlns:a="http://schemas.openxmlformats.org/drawingml/2006/main"/>
  </p:clrMapOvr>
</p:sld>
</file>