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ec2a0c7ed143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565bb3981d4f76"/>
  </p:sldMasterIdLst>
  <p:sldIdLst>
    <p:sldId xmlns:r="http://schemas.openxmlformats.org/officeDocument/2006/relationships" id="256" r:id="R9d95946a853c4eef"/>
    <p:sldId xmlns:r="http://schemas.openxmlformats.org/officeDocument/2006/relationships" id="257" r:id="Re800f902fa1a4ac2"/>
    <p:sldId xmlns:r="http://schemas.openxmlformats.org/officeDocument/2006/relationships" id="258" r:id="Re91a5134c9bd456b"/>
    <p:sldId xmlns:r="http://schemas.openxmlformats.org/officeDocument/2006/relationships" id="259" r:id="Rfe84f782b81b44a0"/>
    <p:sldId xmlns:r="http://schemas.openxmlformats.org/officeDocument/2006/relationships" id="260" r:id="R0661a65c9df543c4"/>
    <p:sldId xmlns:r="http://schemas.openxmlformats.org/officeDocument/2006/relationships" id="261" r:id="R6eda0c5651a54819"/>
    <p:sldId xmlns:r="http://schemas.openxmlformats.org/officeDocument/2006/relationships" id="262" r:id="R9dc9a1ef74184c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565bb3981d4f76" /><Relationship Type="http://schemas.openxmlformats.org/officeDocument/2006/relationships/slide" Target="/ppt/slides/slide1.xml" Id="R9d95946a853c4eef" /><Relationship Type="http://schemas.openxmlformats.org/officeDocument/2006/relationships/slide" Target="/ppt/slides/slide2.xml" Id="Re800f902fa1a4ac2" /><Relationship Type="http://schemas.openxmlformats.org/officeDocument/2006/relationships/slide" Target="/ppt/slides/slide3.xml" Id="Re91a5134c9bd456b" /><Relationship Type="http://schemas.openxmlformats.org/officeDocument/2006/relationships/slide" Target="/ppt/slides/slide4.xml" Id="Rfe84f782b81b44a0" /><Relationship Type="http://schemas.openxmlformats.org/officeDocument/2006/relationships/slide" Target="/ppt/slides/slide5.xml" Id="R0661a65c9df543c4" /><Relationship Type="http://schemas.openxmlformats.org/officeDocument/2006/relationships/slide" Target="/ppt/slides/slide6.xml" Id="R6eda0c5651a54819" /><Relationship Type="http://schemas.openxmlformats.org/officeDocument/2006/relationships/slide" Target="/ppt/slides/slide7.xml" Id="R9dc9a1ef74184c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5fe1b8339241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cb2360b6145c5" /><Relationship Type="http://schemas.openxmlformats.org/officeDocument/2006/relationships/theme" Target="/ppt/slideMasters/theme/theme1.xml" Id="Ra09947187eab46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5cb2360b6145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dcb6ebead4c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f97324ccb41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c23fa25b148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d9ebece9c643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3728db53847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a84f7726346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cc00e8d7e49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 R 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 R G HOLDING AS ble etablert [år] og holder til i Åfjord.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1 253 950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5 529 998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5 611 847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STIG-ROAR GUTTELVIK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Joenget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7170 Åfjord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919 577 320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R G HOLDING AS</a:t>
            </a:r>
          </a:p>
        </p:txBody>
      </p:sp>
    </p:spTree>
  </p:cSld>
  <p:clrMapOvr>
    <a:masterClrMapping xmlns:a="http://schemas.openxmlformats.org/drawingml/2006/main"/>
  </p:clrMapOvr>
</p:sld>
</file>