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d73ae675c48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3a14dca1654fe0"/>
  </p:sldMasterIdLst>
  <p:sldIdLst>
    <p:sldId xmlns:r="http://schemas.openxmlformats.org/officeDocument/2006/relationships" id="256" r:id="Rd4c7edd7fbc04b17"/>
    <p:sldId xmlns:r="http://schemas.openxmlformats.org/officeDocument/2006/relationships" id="257" r:id="R0daf70276ae54d77"/>
    <p:sldId xmlns:r="http://schemas.openxmlformats.org/officeDocument/2006/relationships" id="258" r:id="R8ffc8580fbd84f6b"/>
    <p:sldId xmlns:r="http://schemas.openxmlformats.org/officeDocument/2006/relationships" id="259" r:id="Re145ede1d6ee432b"/>
    <p:sldId xmlns:r="http://schemas.openxmlformats.org/officeDocument/2006/relationships" id="260" r:id="Rcc1258a7ef714561"/>
    <p:sldId xmlns:r="http://schemas.openxmlformats.org/officeDocument/2006/relationships" id="261" r:id="R009a8a86fb5a4656"/>
    <p:sldId xmlns:r="http://schemas.openxmlformats.org/officeDocument/2006/relationships" id="262" r:id="Rd364bd21bd51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a14dca1654fe0" /><Relationship Type="http://schemas.openxmlformats.org/officeDocument/2006/relationships/slide" Target="/ppt/slides/slide1.xml" Id="Rd4c7edd7fbc04b17" /><Relationship Type="http://schemas.openxmlformats.org/officeDocument/2006/relationships/slide" Target="/ppt/slides/slide2.xml" Id="R0daf70276ae54d77" /><Relationship Type="http://schemas.openxmlformats.org/officeDocument/2006/relationships/slide" Target="/ppt/slides/slide3.xml" Id="R8ffc8580fbd84f6b" /><Relationship Type="http://schemas.openxmlformats.org/officeDocument/2006/relationships/slide" Target="/ppt/slides/slide4.xml" Id="Re145ede1d6ee432b" /><Relationship Type="http://schemas.openxmlformats.org/officeDocument/2006/relationships/slide" Target="/ppt/slides/slide5.xml" Id="Rcc1258a7ef714561" /><Relationship Type="http://schemas.openxmlformats.org/officeDocument/2006/relationships/slide" Target="/ppt/slides/slide6.xml" Id="R009a8a86fb5a4656" /><Relationship Type="http://schemas.openxmlformats.org/officeDocument/2006/relationships/slide" Target="/ppt/slides/slide7.xml" Id="Rd364bd21bd51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f1be824664d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cc49ec5634a58" /><Relationship Type="http://schemas.openxmlformats.org/officeDocument/2006/relationships/theme" Target="/ppt/slideMasters/theme/theme1.xml" Id="R91c38ebfffef44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8cc49ec563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aa6cb1f7e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0e63e380c4c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a25148a11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98e2cc98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e3eb1b249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c9bc466f841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ca7a0c459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BAKKESTØLVEGEN 81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40 864 072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15 793 698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321 844 692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348 489 423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Vestlia Resort AS, 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