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56e92ec1a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c3355899146af"/>
  </p:sldMasterIdLst>
  <p:sldIdLst>
    <p:sldId xmlns:r="http://schemas.openxmlformats.org/officeDocument/2006/relationships" id="256" r:id="R5bf8849d46824118"/>
    <p:sldId xmlns:r="http://schemas.openxmlformats.org/officeDocument/2006/relationships" id="257" r:id="R8dd9ecff06814287"/>
    <p:sldId xmlns:r="http://schemas.openxmlformats.org/officeDocument/2006/relationships" id="258" r:id="R76e8b18c3bfa43cc"/>
    <p:sldId xmlns:r="http://schemas.openxmlformats.org/officeDocument/2006/relationships" id="259" r:id="Rd4ec5e6b3fc3438e"/>
    <p:sldId xmlns:r="http://schemas.openxmlformats.org/officeDocument/2006/relationships" id="260" r:id="Rb0d5595a997c47b5"/>
    <p:sldId xmlns:r="http://schemas.openxmlformats.org/officeDocument/2006/relationships" id="261" r:id="Rf6e960c205e547fd"/>
    <p:sldId xmlns:r="http://schemas.openxmlformats.org/officeDocument/2006/relationships" id="262" r:id="Rc7d567733d29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c3355899146af" /><Relationship Type="http://schemas.openxmlformats.org/officeDocument/2006/relationships/slide" Target="/ppt/slides/slide1.xml" Id="R5bf8849d46824118" /><Relationship Type="http://schemas.openxmlformats.org/officeDocument/2006/relationships/slide" Target="/ppt/slides/slide2.xml" Id="R8dd9ecff06814287" /><Relationship Type="http://schemas.openxmlformats.org/officeDocument/2006/relationships/slide" Target="/ppt/slides/slide3.xml" Id="R76e8b18c3bfa43cc" /><Relationship Type="http://schemas.openxmlformats.org/officeDocument/2006/relationships/slide" Target="/ppt/slides/slide4.xml" Id="Rd4ec5e6b3fc3438e" /><Relationship Type="http://schemas.openxmlformats.org/officeDocument/2006/relationships/slide" Target="/ppt/slides/slide5.xml" Id="Rb0d5595a997c47b5" /><Relationship Type="http://schemas.openxmlformats.org/officeDocument/2006/relationships/slide" Target="/ppt/slides/slide6.xml" Id="Rf6e960c205e547fd" /><Relationship Type="http://schemas.openxmlformats.org/officeDocument/2006/relationships/slide" Target="/ppt/slides/slide7.xml" Id="Rc7d567733d29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6baa4339a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f2add9cf34078" /><Relationship Type="http://schemas.openxmlformats.org/officeDocument/2006/relationships/theme" Target="/ppt/slideMasters/theme/theme1.xml" Id="R4561ed707a22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f2add9cf3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b2015e05849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3994ec1e44c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ab22a019b41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a6aa7e7da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0d620f99a4a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5b42a4f3e4d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3dfb4f1d547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SEGBÅSS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SEGBÅSS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16 055 634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EGIL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BÅRD 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SJUR 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STINE H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Rygjaveien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919 512 369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