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49c6e25397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6564eba304f23"/>
  </p:sldMasterIdLst>
  <p:sldIdLst>
    <p:sldId xmlns:r="http://schemas.openxmlformats.org/officeDocument/2006/relationships" id="256" r:id="Raf944fc0dfad485e"/>
    <p:sldId xmlns:r="http://schemas.openxmlformats.org/officeDocument/2006/relationships" id="257" r:id="Rcb0297b3e16847f8"/>
    <p:sldId xmlns:r="http://schemas.openxmlformats.org/officeDocument/2006/relationships" id="258" r:id="R351a3368ee954d8c"/>
    <p:sldId xmlns:r="http://schemas.openxmlformats.org/officeDocument/2006/relationships" id="259" r:id="R8fe98b09a22d4fac"/>
    <p:sldId xmlns:r="http://schemas.openxmlformats.org/officeDocument/2006/relationships" id="260" r:id="Rb9c9b13783dd4fca"/>
    <p:sldId xmlns:r="http://schemas.openxmlformats.org/officeDocument/2006/relationships" id="261" r:id="R3b6ca1b60a6c4f30"/>
    <p:sldId xmlns:r="http://schemas.openxmlformats.org/officeDocument/2006/relationships" id="262" r:id="Rc0b468447241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6564eba304f23" /><Relationship Type="http://schemas.openxmlformats.org/officeDocument/2006/relationships/slide" Target="/ppt/slides/slide1.xml" Id="Raf944fc0dfad485e" /><Relationship Type="http://schemas.openxmlformats.org/officeDocument/2006/relationships/slide" Target="/ppt/slides/slide2.xml" Id="Rcb0297b3e16847f8" /><Relationship Type="http://schemas.openxmlformats.org/officeDocument/2006/relationships/slide" Target="/ppt/slides/slide3.xml" Id="R351a3368ee954d8c" /><Relationship Type="http://schemas.openxmlformats.org/officeDocument/2006/relationships/slide" Target="/ppt/slides/slide4.xml" Id="R8fe98b09a22d4fac" /><Relationship Type="http://schemas.openxmlformats.org/officeDocument/2006/relationships/slide" Target="/ppt/slides/slide5.xml" Id="Rb9c9b13783dd4fca" /><Relationship Type="http://schemas.openxmlformats.org/officeDocument/2006/relationships/slide" Target="/ppt/slides/slide6.xml" Id="R3b6ca1b60a6c4f30" /><Relationship Type="http://schemas.openxmlformats.org/officeDocument/2006/relationships/slide" Target="/ppt/slides/slide7.xml" Id="Rc0b468447241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0ac9533e7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4e5767b3c4774" /><Relationship Type="http://schemas.openxmlformats.org/officeDocument/2006/relationships/theme" Target="/ppt/slideMasters/theme/theme1.xml" Id="R17dafa8cfcf8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b4e5767b3c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eca1a7fb242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5feff84e8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8e8d93554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ea0768ee343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095424e3a40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a0f62b2da41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e8d020ae6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POPKA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POPKA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919 461 411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