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40f84419d1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3cb49089744e2"/>
  </p:sldMasterIdLst>
  <p:sldIdLst>
    <p:sldId xmlns:r="http://schemas.openxmlformats.org/officeDocument/2006/relationships" id="256" r:id="R2bac29acad6e40d6"/>
    <p:sldId xmlns:r="http://schemas.openxmlformats.org/officeDocument/2006/relationships" id="257" r:id="R3720a46ab02b4b2e"/>
    <p:sldId xmlns:r="http://schemas.openxmlformats.org/officeDocument/2006/relationships" id="258" r:id="R6cdab47f83fc4cc8"/>
    <p:sldId xmlns:r="http://schemas.openxmlformats.org/officeDocument/2006/relationships" id="259" r:id="Rffcdd90fdb754981"/>
    <p:sldId xmlns:r="http://schemas.openxmlformats.org/officeDocument/2006/relationships" id="260" r:id="R430bb0e2b7894a5e"/>
    <p:sldId xmlns:r="http://schemas.openxmlformats.org/officeDocument/2006/relationships" id="261" r:id="R229f61c111fd44b3"/>
    <p:sldId xmlns:r="http://schemas.openxmlformats.org/officeDocument/2006/relationships" id="262" r:id="Rc1321851043d4e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3cb49089744e2" /><Relationship Type="http://schemas.openxmlformats.org/officeDocument/2006/relationships/slide" Target="/ppt/slides/slide1.xml" Id="R2bac29acad6e40d6" /><Relationship Type="http://schemas.openxmlformats.org/officeDocument/2006/relationships/slide" Target="/ppt/slides/slide2.xml" Id="R3720a46ab02b4b2e" /><Relationship Type="http://schemas.openxmlformats.org/officeDocument/2006/relationships/slide" Target="/ppt/slides/slide3.xml" Id="R6cdab47f83fc4cc8" /><Relationship Type="http://schemas.openxmlformats.org/officeDocument/2006/relationships/slide" Target="/ppt/slides/slide4.xml" Id="Rffcdd90fdb754981" /><Relationship Type="http://schemas.openxmlformats.org/officeDocument/2006/relationships/slide" Target="/ppt/slides/slide5.xml" Id="R430bb0e2b7894a5e" /><Relationship Type="http://schemas.openxmlformats.org/officeDocument/2006/relationships/slide" Target="/ppt/slides/slide6.xml" Id="R229f61c111fd44b3" /><Relationship Type="http://schemas.openxmlformats.org/officeDocument/2006/relationships/slide" Target="/ppt/slides/slide7.xml" Id="Rc1321851043d4e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2434a847a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284faf8ab4e55" /><Relationship Type="http://schemas.openxmlformats.org/officeDocument/2006/relationships/theme" Target="/ppt/slideMasters/theme/theme1.xml" Id="R31fe990b48774c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284faf8ab4e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ad301bd78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2aa9081f847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0eabe642442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ab19a556b4b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dffd69dc249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5bb02712e49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8aa75205e40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VEKSTBYGGEREN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VEKSTBYGGEREN AS ble etablert [år] og holder til i Sylling.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4 987 477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9 767 851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17 039 947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ISEBAKKE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Syllingbråtan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3410 Sylling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919 415 479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