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e2ac7d225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6adef3d474a3c"/>
  </p:sldMasterIdLst>
  <p:sldIdLst>
    <p:sldId xmlns:r="http://schemas.openxmlformats.org/officeDocument/2006/relationships" id="256" r:id="Re64c993e5bba491c"/>
    <p:sldId xmlns:r="http://schemas.openxmlformats.org/officeDocument/2006/relationships" id="257" r:id="R92fdd64334b043df"/>
    <p:sldId xmlns:r="http://schemas.openxmlformats.org/officeDocument/2006/relationships" id="258" r:id="R1bb10bf464cd483f"/>
    <p:sldId xmlns:r="http://schemas.openxmlformats.org/officeDocument/2006/relationships" id="259" r:id="R48bac3ce6d0e41cb"/>
    <p:sldId xmlns:r="http://schemas.openxmlformats.org/officeDocument/2006/relationships" id="260" r:id="Rcf6b7d3eb39344fe"/>
    <p:sldId xmlns:r="http://schemas.openxmlformats.org/officeDocument/2006/relationships" id="261" r:id="R35db9d046b454a19"/>
    <p:sldId xmlns:r="http://schemas.openxmlformats.org/officeDocument/2006/relationships" id="262" r:id="R2a38130654df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6adef3d474a3c" /><Relationship Type="http://schemas.openxmlformats.org/officeDocument/2006/relationships/slide" Target="/ppt/slides/slide1.xml" Id="Re64c993e5bba491c" /><Relationship Type="http://schemas.openxmlformats.org/officeDocument/2006/relationships/slide" Target="/ppt/slides/slide2.xml" Id="R92fdd64334b043df" /><Relationship Type="http://schemas.openxmlformats.org/officeDocument/2006/relationships/slide" Target="/ppt/slides/slide3.xml" Id="R1bb10bf464cd483f" /><Relationship Type="http://schemas.openxmlformats.org/officeDocument/2006/relationships/slide" Target="/ppt/slides/slide4.xml" Id="R48bac3ce6d0e41cb" /><Relationship Type="http://schemas.openxmlformats.org/officeDocument/2006/relationships/slide" Target="/ppt/slides/slide5.xml" Id="Rcf6b7d3eb39344fe" /><Relationship Type="http://schemas.openxmlformats.org/officeDocument/2006/relationships/slide" Target="/ppt/slides/slide6.xml" Id="R35db9d046b454a19" /><Relationship Type="http://schemas.openxmlformats.org/officeDocument/2006/relationships/slide" Target="/ppt/slides/slide7.xml" Id="R2a38130654df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8fbf4e830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01dbd778845b0" /><Relationship Type="http://schemas.openxmlformats.org/officeDocument/2006/relationships/theme" Target="/ppt/slideMasters/theme/theme1.xml" Id="Ra59f09e75f3b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01dbd7788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1a26c8919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5b197cf6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c9ae5197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55ec00b1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fab08979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a14d7a01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211b15afe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