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018016065c48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3ae8f79f724c53"/>
  </p:sldMasterIdLst>
  <p:sldIdLst>
    <p:sldId xmlns:r="http://schemas.openxmlformats.org/officeDocument/2006/relationships" id="256" r:id="R7ac71af4f988449e"/>
    <p:sldId xmlns:r="http://schemas.openxmlformats.org/officeDocument/2006/relationships" id="257" r:id="R66181a3801324f34"/>
    <p:sldId xmlns:r="http://schemas.openxmlformats.org/officeDocument/2006/relationships" id="258" r:id="R9226910110dc4ae6"/>
    <p:sldId xmlns:r="http://schemas.openxmlformats.org/officeDocument/2006/relationships" id="259" r:id="Rad35381405b04049"/>
    <p:sldId xmlns:r="http://schemas.openxmlformats.org/officeDocument/2006/relationships" id="260" r:id="R5838a4a3c59e4b5f"/>
    <p:sldId xmlns:r="http://schemas.openxmlformats.org/officeDocument/2006/relationships" id="261" r:id="R4fcf3bcf6d2842f5"/>
    <p:sldId xmlns:r="http://schemas.openxmlformats.org/officeDocument/2006/relationships" id="262" r:id="R54e6671de51a4e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3ae8f79f724c53" /><Relationship Type="http://schemas.openxmlformats.org/officeDocument/2006/relationships/slide" Target="/ppt/slides/slide1.xml" Id="R7ac71af4f988449e" /><Relationship Type="http://schemas.openxmlformats.org/officeDocument/2006/relationships/slide" Target="/ppt/slides/slide2.xml" Id="R66181a3801324f34" /><Relationship Type="http://schemas.openxmlformats.org/officeDocument/2006/relationships/slide" Target="/ppt/slides/slide3.xml" Id="R9226910110dc4ae6" /><Relationship Type="http://schemas.openxmlformats.org/officeDocument/2006/relationships/slide" Target="/ppt/slides/slide4.xml" Id="Rad35381405b04049" /><Relationship Type="http://schemas.openxmlformats.org/officeDocument/2006/relationships/slide" Target="/ppt/slides/slide5.xml" Id="R5838a4a3c59e4b5f" /><Relationship Type="http://schemas.openxmlformats.org/officeDocument/2006/relationships/slide" Target="/ppt/slides/slide6.xml" Id="R4fcf3bcf6d2842f5" /><Relationship Type="http://schemas.openxmlformats.org/officeDocument/2006/relationships/slide" Target="/ppt/slides/slide7.xml" Id="R54e6671de51a4e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53cd56759f44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cc510af534c83" /><Relationship Type="http://schemas.openxmlformats.org/officeDocument/2006/relationships/theme" Target="/ppt/slideMasters/theme/theme1.xml" Id="Rc1f2c20152874c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1cc510af534c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3d08ab7e34b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890d4476540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8db713c6647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a8341f7d34a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5098d385c40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e408a010a49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6566d209e46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LAUKHAMAR FRITID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LAUKHAMAR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LAUKHAMAR FRITID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LAUKHAMAR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LAUKHAMAR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LAUKHAMAR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750 378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183 922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LAUKHAMAR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OTTAR CLAUSEN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SISSEL KARIN CLAUSEN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LAUKHAMAR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919 369 043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LAUKHAMAR FRITID AS</a:t>
            </a:r>
          </a:p>
        </p:txBody>
      </p:sp>
    </p:spTree>
  </p:cSld>
  <p:clrMapOvr>
    <a:masterClrMapping xmlns:a="http://schemas.openxmlformats.org/drawingml/2006/main"/>
  </p:clrMapOvr>
</p:sld>
</file>