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cc0832f8a44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0763e319e14c55"/>
  </p:sldMasterIdLst>
  <p:sldIdLst>
    <p:sldId xmlns:r="http://schemas.openxmlformats.org/officeDocument/2006/relationships" id="256" r:id="Rec8cf5646a614d77"/>
    <p:sldId xmlns:r="http://schemas.openxmlformats.org/officeDocument/2006/relationships" id="257" r:id="R881afebc161f44d9"/>
    <p:sldId xmlns:r="http://schemas.openxmlformats.org/officeDocument/2006/relationships" id="258" r:id="Rda482f5525fe4f26"/>
    <p:sldId xmlns:r="http://schemas.openxmlformats.org/officeDocument/2006/relationships" id="259" r:id="R74f2397ca31f4532"/>
    <p:sldId xmlns:r="http://schemas.openxmlformats.org/officeDocument/2006/relationships" id="260" r:id="R1e588d8f16c748e6"/>
    <p:sldId xmlns:r="http://schemas.openxmlformats.org/officeDocument/2006/relationships" id="261" r:id="Rff0e65b896d14503"/>
    <p:sldId xmlns:r="http://schemas.openxmlformats.org/officeDocument/2006/relationships" id="262" r:id="R27cd4f42799c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763e319e14c55" /><Relationship Type="http://schemas.openxmlformats.org/officeDocument/2006/relationships/slide" Target="/ppt/slides/slide1.xml" Id="Rec8cf5646a614d77" /><Relationship Type="http://schemas.openxmlformats.org/officeDocument/2006/relationships/slide" Target="/ppt/slides/slide2.xml" Id="R881afebc161f44d9" /><Relationship Type="http://schemas.openxmlformats.org/officeDocument/2006/relationships/slide" Target="/ppt/slides/slide3.xml" Id="Rda482f5525fe4f26" /><Relationship Type="http://schemas.openxmlformats.org/officeDocument/2006/relationships/slide" Target="/ppt/slides/slide4.xml" Id="R74f2397ca31f4532" /><Relationship Type="http://schemas.openxmlformats.org/officeDocument/2006/relationships/slide" Target="/ppt/slides/slide5.xml" Id="R1e588d8f16c748e6" /><Relationship Type="http://schemas.openxmlformats.org/officeDocument/2006/relationships/slide" Target="/ppt/slides/slide6.xml" Id="Rff0e65b896d14503" /><Relationship Type="http://schemas.openxmlformats.org/officeDocument/2006/relationships/slide" Target="/ppt/slides/slide7.xml" Id="R27cd4f42799c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cc12973858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5e2ec438a42c9" /><Relationship Type="http://schemas.openxmlformats.org/officeDocument/2006/relationships/theme" Target="/ppt/slideMasters/theme/theme1.xml" Id="R86947d2de416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5e2ec438a42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c278e07a4b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20f6c046e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6f1716b1f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3d4e37460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cc490bc77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b763565f044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c289969d64d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AT-H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AT-H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1 777 264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FJORDSTUENE GJESTEGAARD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NORDVIKS REGNSKAPSKONTOR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5. etg. Sjøhuset, Møllervegen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919 357 347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AT-H AS</a:t>
            </a:r>
          </a:p>
        </p:txBody>
      </p:sp>
    </p:spTree>
  </p:cSld>
  <p:clrMapOvr>
    <a:masterClrMapping xmlns:a="http://schemas.openxmlformats.org/drawingml/2006/main"/>
  </p:clrMapOvr>
</p:sld>
</file>