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bea811e9e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541320b61640d2"/>
  </p:sldMasterIdLst>
  <p:sldIdLst>
    <p:sldId xmlns:r="http://schemas.openxmlformats.org/officeDocument/2006/relationships" id="256" r:id="R31e477a1ee0043e5"/>
    <p:sldId xmlns:r="http://schemas.openxmlformats.org/officeDocument/2006/relationships" id="257" r:id="R9c382335ecc44704"/>
    <p:sldId xmlns:r="http://schemas.openxmlformats.org/officeDocument/2006/relationships" id="258" r:id="R4b8fb086df0a41ac"/>
    <p:sldId xmlns:r="http://schemas.openxmlformats.org/officeDocument/2006/relationships" id="259" r:id="Rf6bcd4d394a4414e"/>
    <p:sldId xmlns:r="http://schemas.openxmlformats.org/officeDocument/2006/relationships" id="260" r:id="R2a8b635534e549dc"/>
    <p:sldId xmlns:r="http://schemas.openxmlformats.org/officeDocument/2006/relationships" id="261" r:id="R89d3ba205a8a4de1"/>
    <p:sldId xmlns:r="http://schemas.openxmlformats.org/officeDocument/2006/relationships" id="262" r:id="Rb713747bf54a4d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541320b61640d2" /><Relationship Type="http://schemas.openxmlformats.org/officeDocument/2006/relationships/slide" Target="/ppt/slides/slide1.xml" Id="R31e477a1ee0043e5" /><Relationship Type="http://schemas.openxmlformats.org/officeDocument/2006/relationships/slide" Target="/ppt/slides/slide2.xml" Id="R9c382335ecc44704" /><Relationship Type="http://schemas.openxmlformats.org/officeDocument/2006/relationships/slide" Target="/ppt/slides/slide3.xml" Id="R4b8fb086df0a41ac" /><Relationship Type="http://schemas.openxmlformats.org/officeDocument/2006/relationships/slide" Target="/ppt/slides/slide4.xml" Id="Rf6bcd4d394a4414e" /><Relationship Type="http://schemas.openxmlformats.org/officeDocument/2006/relationships/slide" Target="/ppt/slides/slide5.xml" Id="R2a8b635534e549dc" /><Relationship Type="http://schemas.openxmlformats.org/officeDocument/2006/relationships/slide" Target="/ppt/slides/slide6.xml" Id="R89d3ba205a8a4de1" /><Relationship Type="http://schemas.openxmlformats.org/officeDocument/2006/relationships/slide" Target="/ppt/slides/slide7.xml" Id="Rb713747bf54a4d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2050d17b443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c511977c24eb4" /><Relationship Type="http://schemas.openxmlformats.org/officeDocument/2006/relationships/theme" Target="/ppt/slideMasters/theme/theme1.xml" Id="Rfcbaf3cc7c44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c511977c24e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ed5f5702d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b2660124442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353931c39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2ccff5bcb47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2b0def86248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1c57a07f542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390d2117d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STIANSEN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EIENDOM AS ble etablert [år] og holder til i Akland.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4 980 144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523 565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31 935 026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59 010 446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919 346 051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EIENDOM AS</a:t>
            </a:r>
          </a:p>
        </p:txBody>
      </p:sp>
    </p:spTree>
  </p:cSld>
  <p:clrMapOvr>
    <a:masterClrMapping xmlns:a="http://schemas.openxmlformats.org/drawingml/2006/main"/>
  </p:clrMapOvr>
</p:sld>
</file>