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8dc47b919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42e6cfb0e45bd"/>
  </p:sldMasterIdLst>
  <p:sldIdLst>
    <p:sldId xmlns:r="http://schemas.openxmlformats.org/officeDocument/2006/relationships" id="256" r:id="Rdf5de855537d42a6"/>
    <p:sldId xmlns:r="http://schemas.openxmlformats.org/officeDocument/2006/relationships" id="257" r:id="Rb8401f46f8df48e5"/>
    <p:sldId xmlns:r="http://schemas.openxmlformats.org/officeDocument/2006/relationships" id="258" r:id="R4f2e0f9b8f514806"/>
    <p:sldId xmlns:r="http://schemas.openxmlformats.org/officeDocument/2006/relationships" id="259" r:id="R5b019d25002948e5"/>
    <p:sldId xmlns:r="http://schemas.openxmlformats.org/officeDocument/2006/relationships" id="260" r:id="R06caa328e4f945f7"/>
    <p:sldId xmlns:r="http://schemas.openxmlformats.org/officeDocument/2006/relationships" id="261" r:id="R0e3a5e7629784054"/>
    <p:sldId xmlns:r="http://schemas.openxmlformats.org/officeDocument/2006/relationships" id="262" r:id="R35fc7bb55c49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42e6cfb0e45bd" /><Relationship Type="http://schemas.openxmlformats.org/officeDocument/2006/relationships/slide" Target="/ppt/slides/slide1.xml" Id="Rdf5de855537d42a6" /><Relationship Type="http://schemas.openxmlformats.org/officeDocument/2006/relationships/slide" Target="/ppt/slides/slide2.xml" Id="Rb8401f46f8df48e5" /><Relationship Type="http://schemas.openxmlformats.org/officeDocument/2006/relationships/slide" Target="/ppt/slides/slide3.xml" Id="R4f2e0f9b8f514806" /><Relationship Type="http://schemas.openxmlformats.org/officeDocument/2006/relationships/slide" Target="/ppt/slides/slide4.xml" Id="R5b019d25002948e5" /><Relationship Type="http://schemas.openxmlformats.org/officeDocument/2006/relationships/slide" Target="/ppt/slides/slide5.xml" Id="R06caa328e4f945f7" /><Relationship Type="http://schemas.openxmlformats.org/officeDocument/2006/relationships/slide" Target="/ppt/slides/slide6.xml" Id="R0e3a5e7629784054" /><Relationship Type="http://schemas.openxmlformats.org/officeDocument/2006/relationships/slide" Target="/ppt/slides/slide7.xml" Id="R35fc7bb55c49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2dbf709ba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372bc3804413" /><Relationship Type="http://schemas.openxmlformats.org/officeDocument/2006/relationships/theme" Target="/ppt/slideMasters/theme/theme1.xml" Id="R3748bdb7f4694f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b372bc380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2b09fb2f4d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4e0d31fe7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a6ea59614f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6972353e45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a5def7802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b66ae44343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dd10f88e7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DRAMMEN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DRAMMEN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7 917 392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26 328 340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AS  –  58,0 %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SIVILØKONOM MARTIN STEINAR HAGEN AS  –  42,0 %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919 333 995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DRAMMEN HOLDING AS</a:t>
            </a:r>
          </a:p>
        </p:txBody>
      </p:sp>
    </p:spTree>
  </p:cSld>
  <p:clrMapOvr>
    <a:masterClrMapping xmlns:a="http://schemas.openxmlformats.org/drawingml/2006/main"/>
  </p:clrMapOvr>
</p:sld>
</file>