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0d918cda7941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4b6b7de48747bd"/>
  </p:sldMasterIdLst>
  <p:sldIdLst>
    <p:sldId xmlns:r="http://schemas.openxmlformats.org/officeDocument/2006/relationships" id="256" r:id="R8d7ce1d839164413"/>
    <p:sldId xmlns:r="http://schemas.openxmlformats.org/officeDocument/2006/relationships" id="257" r:id="R69f2756f52124523"/>
    <p:sldId xmlns:r="http://schemas.openxmlformats.org/officeDocument/2006/relationships" id="258" r:id="R9ef28c5cbd8e4b93"/>
    <p:sldId xmlns:r="http://schemas.openxmlformats.org/officeDocument/2006/relationships" id="259" r:id="Re0db7385785f4aac"/>
    <p:sldId xmlns:r="http://schemas.openxmlformats.org/officeDocument/2006/relationships" id="260" r:id="Rf9924c29632f4bae"/>
    <p:sldId xmlns:r="http://schemas.openxmlformats.org/officeDocument/2006/relationships" id="261" r:id="Rfd5faea2b2d5496c"/>
    <p:sldId xmlns:r="http://schemas.openxmlformats.org/officeDocument/2006/relationships" id="262" r:id="Rf0cda4e5af234b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4b6b7de48747bd" /><Relationship Type="http://schemas.openxmlformats.org/officeDocument/2006/relationships/slide" Target="/ppt/slides/slide1.xml" Id="R8d7ce1d839164413" /><Relationship Type="http://schemas.openxmlformats.org/officeDocument/2006/relationships/slide" Target="/ppt/slides/slide2.xml" Id="R69f2756f52124523" /><Relationship Type="http://schemas.openxmlformats.org/officeDocument/2006/relationships/slide" Target="/ppt/slides/slide3.xml" Id="R9ef28c5cbd8e4b93" /><Relationship Type="http://schemas.openxmlformats.org/officeDocument/2006/relationships/slide" Target="/ppt/slides/slide4.xml" Id="Re0db7385785f4aac" /><Relationship Type="http://schemas.openxmlformats.org/officeDocument/2006/relationships/slide" Target="/ppt/slides/slide5.xml" Id="Rf9924c29632f4bae" /><Relationship Type="http://schemas.openxmlformats.org/officeDocument/2006/relationships/slide" Target="/ppt/slides/slide6.xml" Id="Rfd5faea2b2d5496c" /><Relationship Type="http://schemas.openxmlformats.org/officeDocument/2006/relationships/slide" Target="/ppt/slides/slide7.xml" Id="Rf0cda4e5af234b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b61b6d9c224b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1ee19f6b9499f" /><Relationship Type="http://schemas.openxmlformats.org/officeDocument/2006/relationships/theme" Target="/ppt/slideMasters/theme/theme1.xml" Id="R78923b7d670f4e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81ee19f6b949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d4febdb6345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a6ec852624e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01e33678543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13b4e488640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fb2e4351843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a9cbd57d043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c3ebd7dbe41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ARTMAX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ARTMAX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−258 334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1 091 902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1 227 110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ARTMAX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919 291 729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ARTMAX AS</a:t>
            </a:r>
          </a:p>
        </p:txBody>
      </p:sp>
    </p:spTree>
  </p:cSld>
  <p:clrMapOvr>
    <a:masterClrMapping xmlns:a="http://schemas.openxmlformats.org/drawingml/2006/main"/>
  </p:clrMapOvr>
</p:sld>
</file>