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70a2635e849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d70ee60c54b38"/>
  </p:sldMasterIdLst>
  <p:sldIdLst>
    <p:sldId xmlns:r="http://schemas.openxmlformats.org/officeDocument/2006/relationships" id="256" r:id="R1c098d1b27da493c"/>
    <p:sldId xmlns:r="http://schemas.openxmlformats.org/officeDocument/2006/relationships" id="257" r:id="R2193ca6a0fd64ab2"/>
    <p:sldId xmlns:r="http://schemas.openxmlformats.org/officeDocument/2006/relationships" id="258" r:id="R39668550f8084238"/>
    <p:sldId xmlns:r="http://schemas.openxmlformats.org/officeDocument/2006/relationships" id="259" r:id="R0fd2577eca52416d"/>
    <p:sldId xmlns:r="http://schemas.openxmlformats.org/officeDocument/2006/relationships" id="260" r:id="R7e041f0d4f5e4757"/>
    <p:sldId xmlns:r="http://schemas.openxmlformats.org/officeDocument/2006/relationships" id="261" r:id="R75be9406addb46b5"/>
    <p:sldId xmlns:r="http://schemas.openxmlformats.org/officeDocument/2006/relationships" id="262" r:id="Rbd64cbad9302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d70ee60c54b38" /><Relationship Type="http://schemas.openxmlformats.org/officeDocument/2006/relationships/slide" Target="/ppt/slides/slide1.xml" Id="R1c098d1b27da493c" /><Relationship Type="http://schemas.openxmlformats.org/officeDocument/2006/relationships/slide" Target="/ppt/slides/slide2.xml" Id="R2193ca6a0fd64ab2" /><Relationship Type="http://schemas.openxmlformats.org/officeDocument/2006/relationships/slide" Target="/ppt/slides/slide3.xml" Id="R39668550f8084238" /><Relationship Type="http://schemas.openxmlformats.org/officeDocument/2006/relationships/slide" Target="/ppt/slides/slide4.xml" Id="R0fd2577eca52416d" /><Relationship Type="http://schemas.openxmlformats.org/officeDocument/2006/relationships/slide" Target="/ppt/slides/slide5.xml" Id="R7e041f0d4f5e4757" /><Relationship Type="http://schemas.openxmlformats.org/officeDocument/2006/relationships/slide" Target="/ppt/slides/slide6.xml" Id="R75be9406addb46b5" /><Relationship Type="http://schemas.openxmlformats.org/officeDocument/2006/relationships/slide" Target="/ppt/slides/slide7.xml" Id="Rbd64cbad9302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35064f1e747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6825f8231478d" /><Relationship Type="http://schemas.openxmlformats.org/officeDocument/2006/relationships/theme" Target="/ppt/slideMasters/theme/theme1.xml" Id="Ra663dcc2b941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6825f823147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17e3884164e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5ab209e49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f43fd84fc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7ac36664f42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911940daa44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40b3229404c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f8680ae9449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TANGJERD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TANGJERD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TANGJERD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TANGJERD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TANGJERD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TANGJERD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5 702 443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39 051 185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39 070 493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TANGJERD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TANGJERD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AOT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TANGJERD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919 282 312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TANGJERD INVEST AS</a:t>
            </a:r>
          </a:p>
        </p:txBody>
      </p:sp>
    </p:spTree>
  </p:cSld>
  <p:clrMapOvr>
    <a:masterClrMapping xmlns:a="http://schemas.openxmlformats.org/drawingml/2006/main"/>
  </p:clrMapOvr>
</p:sld>
</file>