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23ceba1bd340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b7e9ccab746bc"/>
  </p:sldMasterIdLst>
  <p:sldIdLst>
    <p:sldId xmlns:r="http://schemas.openxmlformats.org/officeDocument/2006/relationships" id="256" r:id="R11a9b7b976924d5e"/>
    <p:sldId xmlns:r="http://schemas.openxmlformats.org/officeDocument/2006/relationships" id="257" r:id="Rdfd812a8fd364af1"/>
    <p:sldId xmlns:r="http://schemas.openxmlformats.org/officeDocument/2006/relationships" id="258" r:id="R26dd922ac53e496e"/>
    <p:sldId xmlns:r="http://schemas.openxmlformats.org/officeDocument/2006/relationships" id="259" r:id="Raa122dde5a91469c"/>
    <p:sldId xmlns:r="http://schemas.openxmlformats.org/officeDocument/2006/relationships" id="260" r:id="R7b1bdef3ac8149c7"/>
    <p:sldId xmlns:r="http://schemas.openxmlformats.org/officeDocument/2006/relationships" id="261" r:id="R018e20f0509043bb"/>
    <p:sldId xmlns:r="http://schemas.openxmlformats.org/officeDocument/2006/relationships" id="262" r:id="R0be1abf9368c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b7e9ccab746bc" /><Relationship Type="http://schemas.openxmlformats.org/officeDocument/2006/relationships/slide" Target="/ppt/slides/slide1.xml" Id="R11a9b7b976924d5e" /><Relationship Type="http://schemas.openxmlformats.org/officeDocument/2006/relationships/slide" Target="/ppt/slides/slide2.xml" Id="Rdfd812a8fd364af1" /><Relationship Type="http://schemas.openxmlformats.org/officeDocument/2006/relationships/slide" Target="/ppt/slides/slide3.xml" Id="R26dd922ac53e496e" /><Relationship Type="http://schemas.openxmlformats.org/officeDocument/2006/relationships/slide" Target="/ppt/slides/slide4.xml" Id="Raa122dde5a91469c" /><Relationship Type="http://schemas.openxmlformats.org/officeDocument/2006/relationships/slide" Target="/ppt/slides/slide5.xml" Id="R7b1bdef3ac8149c7" /><Relationship Type="http://schemas.openxmlformats.org/officeDocument/2006/relationships/slide" Target="/ppt/slides/slide6.xml" Id="R018e20f0509043bb" /><Relationship Type="http://schemas.openxmlformats.org/officeDocument/2006/relationships/slide" Target="/ppt/slides/slide7.xml" Id="R0be1abf9368c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8a649b4364d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f5758435c4147" /><Relationship Type="http://schemas.openxmlformats.org/officeDocument/2006/relationships/theme" Target="/ppt/slideMasters/theme/theme1.xml" Id="Rc70b57f83e4d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f5758435c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a30e255684b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a5adb3bb4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1b0162daf4d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65cbfdd12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8cec17b294d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5cd7c21474a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69ac71e55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2 757 758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KRISTOFER WAHLSTEDT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919 276 010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