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9a1e59213647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515b1e16c49e2"/>
  </p:sldMasterIdLst>
  <p:sldIdLst>
    <p:sldId xmlns:r="http://schemas.openxmlformats.org/officeDocument/2006/relationships" id="256" r:id="R5ca9bb2616de4dc4"/>
    <p:sldId xmlns:r="http://schemas.openxmlformats.org/officeDocument/2006/relationships" id="257" r:id="R7a4dbab4790346b4"/>
    <p:sldId xmlns:r="http://schemas.openxmlformats.org/officeDocument/2006/relationships" id="258" r:id="R371666cacb3d4384"/>
    <p:sldId xmlns:r="http://schemas.openxmlformats.org/officeDocument/2006/relationships" id="259" r:id="Re981530b715243aa"/>
    <p:sldId xmlns:r="http://schemas.openxmlformats.org/officeDocument/2006/relationships" id="260" r:id="R75fcb350c0074591"/>
    <p:sldId xmlns:r="http://schemas.openxmlformats.org/officeDocument/2006/relationships" id="261" r:id="R1c9be31d89e848fb"/>
    <p:sldId xmlns:r="http://schemas.openxmlformats.org/officeDocument/2006/relationships" id="262" r:id="R52660e2773de4a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515b1e16c49e2" /><Relationship Type="http://schemas.openxmlformats.org/officeDocument/2006/relationships/slide" Target="/ppt/slides/slide1.xml" Id="R5ca9bb2616de4dc4" /><Relationship Type="http://schemas.openxmlformats.org/officeDocument/2006/relationships/slide" Target="/ppt/slides/slide2.xml" Id="R7a4dbab4790346b4" /><Relationship Type="http://schemas.openxmlformats.org/officeDocument/2006/relationships/slide" Target="/ppt/slides/slide3.xml" Id="R371666cacb3d4384" /><Relationship Type="http://schemas.openxmlformats.org/officeDocument/2006/relationships/slide" Target="/ppt/slides/slide4.xml" Id="Re981530b715243aa" /><Relationship Type="http://schemas.openxmlformats.org/officeDocument/2006/relationships/slide" Target="/ppt/slides/slide5.xml" Id="R75fcb350c0074591" /><Relationship Type="http://schemas.openxmlformats.org/officeDocument/2006/relationships/slide" Target="/ppt/slides/slide6.xml" Id="R1c9be31d89e848fb" /><Relationship Type="http://schemas.openxmlformats.org/officeDocument/2006/relationships/slide" Target="/ppt/slides/slide7.xml" Id="R52660e2773de4a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2f209995644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ee1c2cb194826" /><Relationship Type="http://schemas.openxmlformats.org/officeDocument/2006/relationships/theme" Target="/ppt/slideMasters/theme/theme1.xml" Id="R01a6b0a5c10946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4ee1c2cb1948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fe8454ef04d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8b46a92e24e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23c01b1f64a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46f9fc5f54a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d3026d0f8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ee615a4fb44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aa2b2e8034e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−10 312 826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1 100 922 032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2 747 006 900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3 795 428 116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919 268 867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