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b9da86b3c14a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e795979b3142f4"/>
  </p:sldMasterIdLst>
  <p:sldIdLst>
    <p:sldId xmlns:r="http://schemas.openxmlformats.org/officeDocument/2006/relationships" id="256" r:id="R664a8e479c1f464f"/>
    <p:sldId xmlns:r="http://schemas.openxmlformats.org/officeDocument/2006/relationships" id="257" r:id="Re90b34afed5e4312"/>
    <p:sldId xmlns:r="http://schemas.openxmlformats.org/officeDocument/2006/relationships" id="258" r:id="R65c8af811eb5415f"/>
    <p:sldId xmlns:r="http://schemas.openxmlformats.org/officeDocument/2006/relationships" id="259" r:id="Racfa6251a9d349b3"/>
    <p:sldId xmlns:r="http://schemas.openxmlformats.org/officeDocument/2006/relationships" id="260" r:id="Rc1182b02c3534374"/>
    <p:sldId xmlns:r="http://schemas.openxmlformats.org/officeDocument/2006/relationships" id="261" r:id="R79a73c8c5c144688"/>
    <p:sldId xmlns:r="http://schemas.openxmlformats.org/officeDocument/2006/relationships" id="262" r:id="Ref97980c8ba9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795979b3142f4" /><Relationship Type="http://schemas.openxmlformats.org/officeDocument/2006/relationships/slide" Target="/ppt/slides/slide1.xml" Id="R664a8e479c1f464f" /><Relationship Type="http://schemas.openxmlformats.org/officeDocument/2006/relationships/slide" Target="/ppt/slides/slide2.xml" Id="Re90b34afed5e4312" /><Relationship Type="http://schemas.openxmlformats.org/officeDocument/2006/relationships/slide" Target="/ppt/slides/slide3.xml" Id="R65c8af811eb5415f" /><Relationship Type="http://schemas.openxmlformats.org/officeDocument/2006/relationships/slide" Target="/ppt/slides/slide4.xml" Id="Racfa6251a9d349b3" /><Relationship Type="http://schemas.openxmlformats.org/officeDocument/2006/relationships/slide" Target="/ppt/slides/slide5.xml" Id="Rc1182b02c3534374" /><Relationship Type="http://schemas.openxmlformats.org/officeDocument/2006/relationships/slide" Target="/ppt/slides/slide6.xml" Id="R79a73c8c5c144688" /><Relationship Type="http://schemas.openxmlformats.org/officeDocument/2006/relationships/slide" Target="/ppt/slides/slide7.xml" Id="Ref97980c8ba9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778529c2f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dd0f274794e2b" /><Relationship Type="http://schemas.openxmlformats.org/officeDocument/2006/relationships/theme" Target="/ppt/slideMasters/theme/theme1.xml" Id="R2f918c330ae34b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edd0f274794e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cad6f3e37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7b63c370d4a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4f484eea549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e33d7228c43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384047ec40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453fef30848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ff99f41cc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