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40bccc119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f6554167c4a41"/>
  </p:sldMasterIdLst>
  <p:sldIdLst>
    <p:sldId xmlns:r="http://schemas.openxmlformats.org/officeDocument/2006/relationships" id="256" r:id="Ra9f4b4f0d47148c0"/>
    <p:sldId xmlns:r="http://schemas.openxmlformats.org/officeDocument/2006/relationships" id="257" r:id="R847a73d49ef94835"/>
    <p:sldId xmlns:r="http://schemas.openxmlformats.org/officeDocument/2006/relationships" id="258" r:id="Re0e1caf6ce9942e5"/>
    <p:sldId xmlns:r="http://schemas.openxmlformats.org/officeDocument/2006/relationships" id="259" r:id="Rac6e9b9a83194659"/>
    <p:sldId xmlns:r="http://schemas.openxmlformats.org/officeDocument/2006/relationships" id="260" r:id="R52c1866fb3134960"/>
    <p:sldId xmlns:r="http://schemas.openxmlformats.org/officeDocument/2006/relationships" id="261" r:id="R41fbe739cf414cc2"/>
    <p:sldId xmlns:r="http://schemas.openxmlformats.org/officeDocument/2006/relationships" id="262" r:id="Rb536bba43625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f6554167c4a41" /><Relationship Type="http://schemas.openxmlformats.org/officeDocument/2006/relationships/slide" Target="/ppt/slides/slide1.xml" Id="Ra9f4b4f0d47148c0" /><Relationship Type="http://schemas.openxmlformats.org/officeDocument/2006/relationships/slide" Target="/ppt/slides/slide2.xml" Id="R847a73d49ef94835" /><Relationship Type="http://schemas.openxmlformats.org/officeDocument/2006/relationships/slide" Target="/ppt/slides/slide3.xml" Id="Re0e1caf6ce9942e5" /><Relationship Type="http://schemas.openxmlformats.org/officeDocument/2006/relationships/slide" Target="/ppt/slides/slide4.xml" Id="Rac6e9b9a83194659" /><Relationship Type="http://schemas.openxmlformats.org/officeDocument/2006/relationships/slide" Target="/ppt/slides/slide5.xml" Id="R52c1866fb3134960" /><Relationship Type="http://schemas.openxmlformats.org/officeDocument/2006/relationships/slide" Target="/ppt/slides/slide6.xml" Id="R41fbe739cf414cc2" /><Relationship Type="http://schemas.openxmlformats.org/officeDocument/2006/relationships/slide" Target="/ppt/slides/slide7.xml" Id="Rb536bba43625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59c507d0c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b1f431e143ed" /><Relationship Type="http://schemas.openxmlformats.org/officeDocument/2006/relationships/theme" Target="/ppt/slideMasters/theme/theme1.xml" Id="R31886fd1f3d6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7b1f431e1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4cd9593b6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47cd21acb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341d9ccf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54236c31d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2a073aa9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586609dc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a07016ef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