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5ea814b8f64d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5ea0234fa94431"/>
  </p:sldMasterIdLst>
  <p:sldIdLst>
    <p:sldId xmlns:r="http://schemas.openxmlformats.org/officeDocument/2006/relationships" id="256" r:id="R11a348dcd53b49de"/>
    <p:sldId xmlns:r="http://schemas.openxmlformats.org/officeDocument/2006/relationships" id="257" r:id="R407580d4683b46d2"/>
    <p:sldId xmlns:r="http://schemas.openxmlformats.org/officeDocument/2006/relationships" id="258" r:id="Rffc73535806a4038"/>
    <p:sldId xmlns:r="http://schemas.openxmlformats.org/officeDocument/2006/relationships" id="259" r:id="Rfcad01cb474a4400"/>
    <p:sldId xmlns:r="http://schemas.openxmlformats.org/officeDocument/2006/relationships" id="260" r:id="R8a02d606496d48a3"/>
    <p:sldId xmlns:r="http://schemas.openxmlformats.org/officeDocument/2006/relationships" id="261" r:id="Rc41c668e07714f4c"/>
    <p:sldId xmlns:r="http://schemas.openxmlformats.org/officeDocument/2006/relationships" id="262" r:id="Rf706aafdf08e4f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5ea0234fa94431" /><Relationship Type="http://schemas.openxmlformats.org/officeDocument/2006/relationships/slide" Target="/ppt/slides/slide1.xml" Id="R11a348dcd53b49de" /><Relationship Type="http://schemas.openxmlformats.org/officeDocument/2006/relationships/slide" Target="/ppt/slides/slide2.xml" Id="R407580d4683b46d2" /><Relationship Type="http://schemas.openxmlformats.org/officeDocument/2006/relationships/slide" Target="/ppt/slides/slide3.xml" Id="Rffc73535806a4038" /><Relationship Type="http://schemas.openxmlformats.org/officeDocument/2006/relationships/slide" Target="/ppt/slides/slide4.xml" Id="Rfcad01cb474a4400" /><Relationship Type="http://schemas.openxmlformats.org/officeDocument/2006/relationships/slide" Target="/ppt/slides/slide5.xml" Id="R8a02d606496d48a3" /><Relationship Type="http://schemas.openxmlformats.org/officeDocument/2006/relationships/slide" Target="/ppt/slides/slide6.xml" Id="Rc41c668e07714f4c" /><Relationship Type="http://schemas.openxmlformats.org/officeDocument/2006/relationships/slide" Target="/ppt/slides/slide7.xml" Id="Rf706aafdf08e4f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32dc4d69954b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0217fae27c42c5" /><Relationship Type="http://schemas.openxmlformats.org/officeDocument/2006/relationships/theme" Target="/ppt/slideMasters/theme/theme1.xml" Id="Rbdd9ad6f922c41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0217fae27c42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4aba47c1324c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bd1339e8e44f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913485ed8b4a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cffe7fffa41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1c328c65b4e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44ba11d0649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128c84b6f4f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 OG CONRAD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 OG CONRAD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−846 516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−698 982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3 200 408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5 107 765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WILHELM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Minister Ditleffs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4011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919 216 352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