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27b724564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b753f1d6541b2"/>
  </p:sldMasterIdLst>
  <p:sldIdLst>
    <p:sldId xmlns:r="http://schemas.openxmlformats.org/officeDocument/2006/relationships" id="256" r:id="R72273c766a9c4839"/>
    <p:sldId xmlns:r="http://schemas.openxmlformats.org/officeDocument/2006/relationships" id="257" r:id="Rf59aaec64be84437"/>
    <p:sldId xmlns:r="http://schemas.openxmlformats.org/officeDocument/2006/relationships" id="258" r:id="Ra9fd80a3a67b4f76"/>
    <p:sldId xmlns:r="http://schemas.openxmlformats.org/officeDocument/2006/relationships" id="259" r:id="R0fff8f78f93b4fae"/>
    <p:sldId xmlns:r="http://schemas.openxmlformats.org/officeDocument/2006/relationships" id="260" r:id="R3468cf5f4f6c4568"/>
    <p:sldId xmlns:r="http://schemas.openxmlformats.org/officeDocument/2006/relationships" id="261" r:id="Rccd0676a9e0b4ce8"/>
    <p:sldId xmlns:r="http://schemas.openxmlformats.org/officeDocument/2006/relationships" id="262" r:id="R65322b89599b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b753f1d6541b2" /><Relationship Type="http://schemas.openxmlformats.org/officeDocument/2006/relationships/slide" Target="/ppt/slides/slide1.xml" Id="R72273c766a9c4839" /><Relationship Type="http://schemas.openxmlformats.org/officeDocument/2006/relationships/slide" Target="/ppt/slides/slide2.xml" Id="Rf59aaec64be84437" /><Relationship Type="http://schemas.openxmlformats.org/officeDocument/2006/relationships/slide" Target="/ppt/slides/slide3.xml" Id="Ra9fd80a3a67b4f76" /><Relationship Type="http://schemas.openxmlformats.org/officeDocument/2006/relationships/slide" Target="/ppt/slides/slide4.xml" Id="R0fff8f78f93b4fae" /><Relationship Type="http://schemas.openxmlformats.org/officeDocument/2006/relationships/slide" Target="/ppt/slides/slide5.xml" Id="R3468cf5f4f6c4568" /><Relationship Type="http://schemas.openxmlformats.org/officeDocument/2006/relationships/slide" Target="/ppt/slides/slide6.xml" Id="Rccd0676a9e0b4ce8" /><Relationship Type="http://schemas.openxmlformats.org/officeDocument/2006/relationships/slide" Target="/ppt/slides/slide7.xml" Id="R65322b89599b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744b525c5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4f3cd048413f" /><Relationship Type="http://schemas.openxmlformats.org/officeDocument/2006/relationships/theme" Target="/ppt/slideMasters/theme/theme1.xml" Id="R316460f083e6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14f3cd048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d90aa722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6c57c85a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097df578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c370d79f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78661e48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f7e2addb5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d38673d1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HOFSTAD LEREN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TORSDATTER BEKKELUND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