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c0257ea5134c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7cbe25436741e3"/>
  </p:sldMasterIdLst>
  <p:sldIdLst>
    <p:sldId xmlns:r="http://schemas.openxmlformats.org/officeDocument/2006/relationships" id="256" r:id="R7595e2393cbc450f"/>
    <p:sldId xmlns:r="http://schemas.openxmlformats.org/officeDocument/2006/relationships" id="257" r:id="R8014e4a12e1d404c"/>
    <p:sldId xmlns:r="http://schemas.openxmlformats.org/officeDocument/2006/relationships" id="258" r:id="R5fc2d5989879439d"/>
    <p:sldId xmlns:r="http://schemas.openxmlformats.org/officeDocument/2006/relationships" id="259" r:id="Rbb04dede1348483e"/>
    <p:sldId xmlns:r="http://schemas.openxmlformats.org/officeDocument/2006/relationships" id="260" r:id="Rcdc4314671034762"/>
    <p:sldId xmlns:r="http://schemas.openxmlformats.org/officeDocument/2006/relationships" id="261" r:id="Rceb1edd30d18484f"/>
    <p:sldId xmlns:r="http://schemas.openxmlformats.org/officeDocument/2006/relationships" id="262" r:id="R8e3287d2d25f40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7cbe25436741e3" /><Relationship Type="http://schemas.openxmlformats.org/officeDocument/2006/relationships/slide" Target="/ppt/slides/slide1.xml" Id="R7595e2393cbc450f" /><Relationship Type="http://schemas.openxmlformats.org/officeDocument/2006/relationships/slide" Target="/ppt/slides/slide2.xml" Id="R8014e4a12e1d404c" /><Relationship Type="http://schemas.openxmlformats.org/officeDocument/2006/relationships/slide" Target="/ppt/slides/slide3.xml" Id="R5fc2d5989879439d" /><Relationship Type="http://schemas.openxmlformats.org/officeDocument/2006/relationships/slide" Target="/ppt/slides/slide4.xml" Id="Rbb04dede1348483e" /><Relationship Type="http://schemas.openxmlformats.org/officeDocument/2006/relationships/slide" Target="/ppt/slides/slide5.xml" Id="Rcdc4314671034762" /><Relationship Type="http://schemas.openxmlformats.org/officeDocument/2006/relationships/slide" Target="/ppt/slides/slide6.xml" Id="Rceb1edd30d18484f" /><Relationship Type="http://schemas.openxmlformats.org/officeDocument/2006/relationships/slide" Target="/ppt/slides/slide7.xml" Id="R8e3287d2d25f40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340e3d53f846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6c9edd52f42dc" /><Relationship Type="http://schemas.openxmlformats.org/officeDocument/2006/relationships/theme" Target="/ppt/slideMasters/theme/theme1.xml" Id="R1f13a1e8128744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b6c9edd52f42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ccf16fd314a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d489ff42044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dd9f4b3d94b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77025b05941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74d03bea441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b4dbc5f0c46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1eab947124d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GWALLAND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GWALLAND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GWALLAND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GWALLAND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GWALLAND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GWALLAND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1 034 546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1 030 122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1 950 086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GWALLAND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WALLAND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GWALLAND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Guletjødnvegen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919 166 533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GWALLAND AS</a:t>
            </a:r>
          </a:p>
        </p:txBody>
      </p:sp>
    </p:spTree>
  </p:cSld>
  <p:clrMapOvr>
    <a:masterClrMapping xmlns:a="http://schemas.openxmlformats.org/drawingml/2006/main"/>
  </p:clrMapOvr>
</p:sld>
</file>