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13826ee96f41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822c84ad754a5e"/>
  </p:sldMasterIdLst>
  <p:sldIdLst>
    <p:sldId xmlns:r="http://schemas.openxmlformats.org/officeDocument/2006/relationships" id="256" r:id="Rdea421055c314c9c"/>
    <p:sldId xmlns:r="http://schemas.openxmlformats.org/officeDocument/2006/relationships" id="257" r:id="R14c30edad2ac4a24"/>
    <p:sldId xmlns:r="http://schemas.openxmlformats.org/officeDocument/2006/relationships" id="258" r:id="Rc741ceabcf5a4cb4"/>
    <p:sldId xmlns:r="http://schemas.openxmlformats.org/officeDocument/2006/relationships" id="259" r:id="Re165427bff824ae6"/>
    <p:sldId xmlns:r="http://schemas.openxmlformats.org/officeDocument/2006/relationships" id="260" r:id="R642e7bdf9f65483e"/>
    <p:sldId xmlns:r="http://schemas.openxmlformats.org/officeDocument/2006/relationships" id="261" r:id="Rcecfa43d48f74ff6"/>
    <p:sldId xmlns:r="http://schemas.openxmlformats.org/officeDocument/2006/relationships" id="262" r:id="R79faf6db28f341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822c84ad754a5e" /><Relationship Type="http://schemas.openxmlformats.org/officeDocument/2006/relationships/slide" Target="/ppt/slides/slide1.xml" Id="Rdea421055c314c9c" /><Relationship Type="http://schemas.openxmlformats.org/officeDocument/2006/relationships/slide" Target="/ppt/slides/slide2.xml" Id="R14c30edad2ac4a24" /><Relationship Type="http://schemas.openxmlformats.org/officeDocument/2006/relationships/slide" Target="/ppt/slides/slide3.xml" Id="Rc741ceabcf5a4cb4" /><Relationship Type="http://schemas.openxmlformats.org/officeDocument/2006/relationships/slide" Target="/ppt/slides/slide4.xml" Id="Re165427bff824ae6" /><Relationship Type="http://schemas.openxmlformats.org/officeDocument/2006/relationships/slide" Target="/ppt/slides/slide5.xml" Id="R642e7bdf9f65483e" /><Relationship Type="http://schemas.openxmlformats.org/officeDocument/2006/relationships/slide" Target="/ppt/slides/slide6.xml" Id="Rcecfa43d48f74ff6" /><Relationship Type="http://schemas.openxmlformats.org/officeDocument/2006/relationships/slide" Target="/ppt/slides/slide7.xml" Id="R79faf6db28f341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e6930ba0a844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2309452034fb9" /><Relationship Type="http://schemas.openxmlformats.org/officeDocument/2006/relationships/theme" Target="/ppt/slideMasters/theme/theme1.xml" Id="R13d43eee450d4e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02309452034f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00d18a19547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2f2b4735643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5a3125b9d4e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8868afed647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2b9a46cda4f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6f1aa9aa74f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24d525b4549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MEMORYCLOUD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MEMORYCLOUD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1 211 454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1 522 054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SJURSEN DIANA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19E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919 162 163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