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217ca6453048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9a5eb65f74eb8"/>
  </p:sldMasterIdLst>
  <p:sldIdLst>
    <p:sldId xmlns:r="http://schemas.openxmlformats.org/officeDocument/2006/relationships" id="256" r:id="Rd7fa8460d0204b1f"/>
    <p:sldId xmlns:r="http://schemas.openxmlformats.org/officeDocument/2006/relationships" id="257" r:id="Re7f46b35cea14cc5"/>
    <p:sldId xmlns:r="http://schemas.openxmlformats.org/officeDocument/2006/relationships" id="258" r:id="R58ff62a23424489a"/>
    <p:sldId xmlns:r="http://schemas.openxmlformats.org/officeDocument/2006/relationships" id="259" r:id="Rb603c370c80b49bd"/>
    <p:sldId xmlns:r="http://schemas.openxmlformats.org/officeDocument/2006/relationships" id="260" r:id="R8bed0f7922a64071"/>
    <p:sldId xmlns:r="http://schemas.openxmlformats.org/officeDocument/2006/relationships" id="261" r:id="R3a52185a42234336"/>
    <p:sldId xmlns:r="http://schemas.openxmlformats.org/officeDocument/2006/relationships" id="262" r:id="R04162572b56143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9a5eb65f74eb8" /><Relationship Type="http://schemas.openxmlformats.org/officeDocument/2006/relationships/slide" Target="/ppt/slides/slide1.xml" Id="Rd7fa8460d0204b1f" /><Relationship Type="http://schemas.openxmlformats.org/officeDocument/2006/relationships/slide" Target="/ppt/slides/slide2.xml" Id="Re7f46b35cea14cc5" /><Relationship Type="http://schemas.openxmlformats.org/officeDocument/2006/relationships/slide" Target="/ppt/slides/slide3.xml" Id="R58ff62a23424489a" /><Relationship Type="http://schemas.openxmlformats.org/officeDocument/2006/relationships/slide" Target="/ppt/slides/slide4.xml" Id="Rb603c370c80b49bd" /><Relationship Type="http://schemas.openxmlformats.org/officeDocument/2006/relationships/slide" Target="/ppt/slides/slide5.xml" Id="R8bed0f7922a64071" /><Relationship Type="http://schemas.openxmlformats.org/officeDocument/2006/relationships/slide" Target="/ppt/slides/slide6.xml" Id="R3a52185a42234336" /><Relationship Type="http://schemas.openxmlformats.org/officeDocument/2006/relationships/slide" Target="/ppt/slides/slide7.xml" Id="R04162572b56143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0ad3b5e6a49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a0274c50f48bb" /><Relationship Type="http://schemas.openxmlformats.org/officeDocument/2006/relationships/theme" Target="/ppt/slideMasters/theme/theme1.xml" Id="R9f9ce7df166947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a0274c50f48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0d5e3bf7e4c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84e9bfac0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7aa1cd1bc4f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b5c4794d647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4f5c6e7f64b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9a6c1972c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e5743d904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ORMSTAD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ORMSTAD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ORMSTAD REGNSKAP AS ble etablert [år] og holder til i Sørum.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ORMSTAD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ORMSTAD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ORMSTAD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4 063 118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843 654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1 967 848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3 606 581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ORMSTAD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KRISTIAN ORMSTAD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ORMSTAD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Skea, Bergveien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1923 Sørum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919 154 713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ORMSTAD REGNSKAP AS</a:t>
            </a:r>
          </a:p>
        </p:txBody>
      </p:sp>
    </p:spTree>
  </p:cSld>
  <p:clrMapOvr>
    <a:masterClrMapping xmlns:a="http://schemas.openxmlformats.org/drawingml/2006/main"/>
  </p:clrMapOvr>
</p:sld>
</file>