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a83857724246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7a039b92af48e6"/>
  </p:sldMasterIdLst>
  <p:sldIdLst>
    <p:sldId xmlns:r="http://schemas.openxmlformats.org/officeDocument/2006/relationships" id="256" r:id="R1431156f33fa4265"/>
    <p:sldId xmlns:r="http://schemas.openxmlformats.org/officeDocument/2006/relationships" id="257" r:id="Ree78a33714a04b0e"/>
    <p:sldId xmlns:r="http://schemas.openxmlformats.org/officeDocument/2006/relationships" id="258" r:id="R6b9c15cca6b443d2"/>
    <p:sldId xmlns:r="http://schemas.openxmlformats.org/officeDocument/2006/relationships" id="259" r:id="Rec828995f0b44d05"/>
    <p:sldId xmlns:r="http://schemas.openxmlformats.org/officeDocument/2006/relationships" id="260" r:id="R8f74cad34d994242"/>
    <p:sldId xmlns:r="http://schemas.openxmlformats.org/officeDocument/2006/relationships" id="261" r:id="R5a9738322e404d90"/>
    <p:sldId xmlns:r="http://schemas.openxmlformats.org/officeDocument/2006/relationships" id="262" r:id="R88687560dcde46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7a039b92af48e6" /><Relationship Type="http://schemas.openxmlformats.org/officeDocument/2006/relationships/slide" Target="/ppt/slides/slide1.xml" Id="R1431156f33fa4265" /><Relationship Type="http://schemas.openxmlformats.org/officeDocument/2006/relationships/slide" Target="/ppt/slides/slide2.xml" Id="Ree78a33714a04b0e" /><Relationship Type="http://schemas.openxmlformats.org/officeDocument/2006/relationships/slide" Target="/ppt/slides/slide3.xml" Id="R6b9c15cca6b443d2" /><Relationship Type="http://schemas.openxmlformats.org/officeDocument/2006/relationships/slide" Target="/ppt/slides/slide4.xml" Id="Rec828995f0b44d05" /><Relationship Type="http://schemas.openxmlformats.org/officeDocument/2006/relationships/slide" Target="/ppt/slides/slide5.xml" Id="R8f74cad34d994242" /><Relationship Type="http://schemas.openxmlformats.org/officeDocument/2006/relationships/slide" Target="/ppt/slides/slide6.xml" Id="R5a9738322e404d90" /><Relationship Type="http://schemas.openxmlformats.org/officeDocument/2006/relationships/slide" Target="/ppt/slides/slide7.xml" Id="R88687560dcde46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5bf3a1ce947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3bcf8061144fb" /><Relationship Type="http://schemas.openxmlformats.org/officeDocument/2006/relationships/theme" Target="/ppt/slideMasters/theme/theme1.xml" Id="Rcf9c17faa6bb4a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03bcf8061144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dc2b959d24d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c928c417a44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9c8fbce2140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adbf4ea0a40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efb42de494e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2fc89e5ba41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3f4dfea6c41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RÆDER BING ADVOKATFIRMA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RÆDER BING ADVOKATFIRMA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294 971 538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30 147 481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30 668 415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70 080 344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129 928 220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MONSEN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KÅRE KNUDSEN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WIKSTRØM FRISLID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CHRISTINE WETTRE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GRO ENGER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FISKEVOLL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post@raederbing.no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www.raederbing.no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919 100 265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