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d65be6972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b385b683f40f3"/>
  </p:sldMasterIdLst>
  <p:sldIdLst>
    <p:sldId xmlns:r="http://schemas.openxmlformats.org/officeDocument/2006/relationships" id="256" r:id="R55e2450615754caa"/>
    <p:sldId xmlns:r="http://schemas.openxmlformats.org/officeDocument/2006/relationships" id="257" r:id="Rcb033a867d9048e4"/>
    <p:sldId xmlns:r="http://schemas.openxmlformats.org/officeDocument/2006/relationships" id="258" r:id="Rd054f02b20e349ae"/>
    <p:sldId xmlns:r="http://schemas.openxmlformats.org/officeDocument/2006/relationships" id="259" r:id="R8649b54d86634381"/>
    <p:sldId xmlns:r="http://schemas.openxmlformats.org/officeDocument/2006/relationships" id="260" r:id="R55dffdeeba6e4783"/>
    <p:sldId xmlns:r="http://schemas.openxmlformats.org/officeDocument/2006/relationships" id="261" r:id="R318319ef37544671"/>
    <p:sldId xmlns:r="http://schemas.openxmlformats.org/officeDocument/2006/relationships" id="262" r:id="R338721027910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b385b683f40f3" /><Relationship Type="http://schemas.openxmlformats.org/officeDocument/2006/relationships/slide" Target="/ppt/slides/slide1.xml" Id="R55e2450615754caa" /><Relationship Type="http://schemas.openxmlformats.org/officeDocument/2006/relationships/slide" Target="/ppt/slides/slide2.xml" Id="Rcb033a867d9048e4" /><Relationship Type="http://schemas.openxmlformats.org/officeDocument/2006/relationships/slide" Target="/ppt/slides/slide3.xml" Id="Rd054f02b20e349ae" /><Relationship Type="http://schemas.openxmlformats.org/officeDocument/2006/relationships/slide" Target="/ppt/slides/slide4.xml" Id="R8649b54d86634381" /><Relationship Type="http://schemas.openxmlformats.org/officeDocument/2006/relationships/slide" Target="/ppt/slides/slide5.xml" Id="R55dffdeeba6e4783" /><Relationship Type="http://schemas.openxmlformats.org/officeDocument/2006/relationships/slide" Target="/ppt/slides/slide6.xml" Id="R318319ef37544671" /><Relationship Type="http://schemas.openxmlformats.org/officeDocument/2006/relationships/slide" Target="/ppt/slides/slide7.xml" Id="R338721027910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b0f6ecbe4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768d3defa4f51" /><Relationship Type="http://schemas.openxmlformats.org/officeDocument/2006/relationships/theme" Target="/ppt/slideMasters/theme/theme1.xml" Id="R2415fcff7009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768d3defa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19d11cad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3d5116485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353d08c18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681f9b233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fffed9c6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9dcc7aea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832140a5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