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058fff4c2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3fb21ea314e28"/>
  </p:sldMasterIdLst>
  <p:sldIdLst>
    <p:sldId xmlns:r="http://schemas.openxmlformats.org/officeDocument/2006/relationships" id="256" r:id="Rff6cb12dbe8c46d2"/>
    <p:sldId xmlns:r="http://schemas.openxmlformats.org/officeDocument/2006/relationships" id="257" r:id="Re009af5c17644ef4"/>
    <p:sldId xmlns:r="http://schemas.openxmlformats.org/officeDocument/2006/relationships" id="258" r:id="R29a04bd35e7d4fa5"/>
    <p:sldId xmlns:r="http://schemas.openxmlformats.org/officeDocument/2006/relationships" id="259" r:id="R07c7d805080b42ca"/>
    <p:sldId xmlns:r="http://schemas.openxmlformats.org/officeDocument/2006/relationships" id="260" r:id="Rccac3a9eeeef47c0"/>
    <p:sldId xmlns:r="http://schemas.openxmlformats.org/officeDocument/2006/relationships" id="261" r:id="R6a9b6e2222b24997"/>
    <p:sldId xmlns:r="http://schemas.openxmlformats.org/officeDocument/2006/relationships" id="262" r:id="R373db8ee392b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3fb21ea314e28" /><Relationship Type="http://schemas.openxmlformats.org/officeDocument/2006/relationships/slide" Target="/ppt/slides/slide1.xml" Id="Rff6cb12dbe8c46d2" /><Relationship Type="http://schemas.openxmlformats.org/officeDocument/2006/relationships/slide" Target="/ppt/slides/slide2.xml" Id="Re009af5c17644ef4" /><Relationship Type="http://schemas.openxmlformats.org/officeDocument/2006/relationships/slide" Target="/ppt/slides/slide3.xml" Id="R29a04bd35e7d4fa5" /><Relationship Type="http://schemas.openxmlformats.org/officeDocument/2006/relationships/slide" Target="/ppt/slides/slide4.xml" Id="R07c7d805080b42ca" /><Relationship Type="http://schemas.openxmlformats.org/officeDocument/2006/relationships/slide" Target="/ppt/slides/slide5.xml" Id="Rccac3a9eeeef47c0" /><Relationship Type="http://schemas.openxmlformats.org/officeDocument/2006/relationships/slide" Target="/ppt/slides/slide6.xml" Id="R6a9b6e2222b24997" /><Relationship Type="http://schemas.openxmlformats.org/officeDocument/2006/relationships/slide" Target="/ppt/slides/slide7.xml" Id="R373db8ee392b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040f47d15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94d9848e4bb8" /><Relationship Type="http://schemas.openxmlformats.org/officeDocument/2006/relationships/theme" Target="/ppt/slideMasters/theme/theme1.xml" Id="R8768532c6520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594d9848e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1176be04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5e3426a1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7c4b5328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8e10f10e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9fcb455c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b3bbbbe2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1412b847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BORGNY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