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5a9f0b638024ef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fe80406e22f4e6a"/>
  </p:sldMasterIdLst>
  <p:sldIdLst>
    <p:sldId xmlns:r="http://schemas.openxmlformats.org/officeDocument/2006/relationships" id="256" r:id="Rdf7df65c449e4802"/>
    <p:sldId xmlns:r="http://schemas.openxmlformats.org/officeDocument/2006/relationships" id="257" r:id="R2ada56ab19204ad5"/>
    <p:sldId xmlns:r="http://schemas.openxmlformats.org/officeDocument/2006/relationships" id="258" r:id="Rbc409990f2e844c4"/>
    <p:sldId xmlns:r="http://schemas.openxmlformats.org/officeDocument/2006/relationships" id="259" r:id="R3bd1fec7ee1c4e45"/>
    <p:sldId xmlns:r="http://schemas.openxmlformats.org/officeDocument/2006/relationships" id="260" r:id="R1ef0cf4a9ae54c96"/>
    <p:sldId xmlns:r="http://schemas.openxmlformats.org/officeDocument/2006/relationships" id="261" r:id="Re5d0bd1d4f3f4637"/>
    <p:sldId xmlns:r="http://schemas.openxmlformats.org/officeDocument/2006/relationships" id="262" r:id="Re3094f89ca6a46f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fe80406e22f4e6a" /><Relationship Type="http://schemas.openxmlformats.org/officeDocument/2006/relationships/slide" Target="/ppt/slides/slide1.xml" Id="Rdf7df65c449e4802" /><Relationship Type="http://schemas.openxmlformats.org/officeDocument/2006/relationships/slide" Target="/ppt/slides/slide2.xml" Id="R2ada56ab19204ad5" /><Relationship Type="http://schemas.openxmlformats.org/officeDocument/2006/relationships/slide" Target="/ppt/slides/slide3.xml" Id="Rbc409990f2e844c4" /><Relationship Type="http://schemas.openxmlformats.org/officeDocument/2006/relationships/slide" Target="/ppt/slides/slide4.xml" Id="R3bd1fec7ee1c4e45" /><Relationship Type="http://schemas.openxmlformats.org/officeDocument/2006/relationships/slide" Target="/ppt/slides/slide5.xml" Id="R1ef0cf4a9ae54c96" /><Relationship Type="http://schemas.openxmlformats.org/officeDocument/2006/relationships/slide" Target="/ppt/slides/slide6.xml" Id="Re5d0bd1d4f3f4637" /><Relationship Type="http://schemas.openxmlformats.org/officeDocument/2006/relationships/slide" Target="/ppt/slides/slide7.xml" Id="Re3094f89ca6a46f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004f88dd5e44e3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a15e9afea94bf0" /><Relationship Type="http://schemas.openxmlformats.org/officeDocument/2006/relationships/theme" Target="/ppt/slideMasters/theme/theme1.xml" Id="R3d23dd39c404465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4a15e9afea94bf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19aa3ed361474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226c24445444b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acad97878b446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95aad26f58458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89ecf85e8b43d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b43d8e7b3d4fe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044750482742d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BØMELHUK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BØMELHUK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BØMELHUK AS ble etablert [år] og holder til i Bømlo.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BØMELHUK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BØMELHUK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BØMELHUK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−49 429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4 933 986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28 700 462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33 745 703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BØMELHUK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LAURITZ EIDESVIK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BØMELHUK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Vestvikvegen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5443 Bømlo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919 086 912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BØMELHUK AS</a:t>
            </a:r>
          </a:p>
        </p:txBody>
      </p:sp>
    </p:spTree>
  </p:cSld>
  <p:clrMapOvr>
    <a:masterClrMapping xmlns:a="http://schemas.openxmlformats.org/drawingml/2006/main"/>
  </p:clrMapOvr>
</p:sld>
</file>