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fa04acb3b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dd480495d44f3"/>
  </p:sldMasterIdLst>
  <p:sldIdLst>
    <p:sldId xmlns:r="http://schemas.openxmlformats.org/officeDocument/2006/relationships" id="256" r:id="R284a6b1bb9f3477f"/>
    <p:sldId xmlns:r="http://schemas.openxmlformats.org/officeDocument/2006/relationships" id="257" r:id="R44e0d6dadce74e28"/>
    <p:sldId xmlns:r="http://schemas.openxmlformats.org/officeDocument/2006/relationships" id="258" r:id="R7b515192470e480f"/>
    <p:sldId xmlns:r="http://schemas.openxmlformats.org/officeDocument/2006/relationships" id="259" r:id="R2efa193b2d554e4f"/>
    <p:sldId xmlns:r="http://schemas.openxmlformats.org/officeDocument/2006/relationships" id="260" r:id="R1187ebe27bc24f1e"/>
    <p:sldId xmlns:r="http://schemas.openxmlformats.org/officeDocument/2006/relationships" id="261" r:id="R4fcb84b8ca354ea9"/>
    <p:sldId xmlns:r="http://schemas.openxmlformats.org/officeDocument/2006/relationships" id="262" r:id="R029800bf013b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dd480495d44f3" /><Relationship Type="http://schemas.openxmlformats.org/officeDocument/2006/relationships/slide" Target="/ppt/slides/slide1.xml" Id="R284a6b1bb9f3477f" /><Relationship Type="http://schemas.openxmlformats.org/officeDocument/2006/relationships/slide" Target="/ppt/slides/slide2.xml" Id="R44e0d6dadce74e28" /><Relationship Type="http://schemas.openxmlformats.org/officeDocument/2006/relationships/slide" Target="/ppt/slides/slide3.xml" Id="R7b515192470e480f" /><Relationship Type="http://schemas.openxmlformats.org/officeDocument/2006/relationships/slide" Target="/ppt/slides/slide4.xml" Id="R2efa193b2d554e4f" /><Relationship Type="http://schemas.openxmlformats.org/officeDocument/2006/relationships/slide" Target="/ppt/slides/slide5.xml" Id="R1187ebe27bc24f1e" /><Relationship Type="http://schemas.openxmlformats.org/officeDocument/2006/relationships/slide" Target="/ppt/slides/slide6.xml" Id="R4fcb84b8ca354ea9" /><Relationship Type="http://schemas.openxmlformats.org/officeDocument/2006/relationships/slide" Target="/ppt/slides/slide7.xml" Id="R029800bf013b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88b8618c7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55cde3ad4466" /><Relationship Type="http://schemas.openxmlformats.org/officeDocument/2006/relationships/theme" Target="/ppt/slideMasters/theme/theme1.xml" Id="Re4f05f35e05d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755cde3ad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d1861c9a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f792fc23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d6f3515d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3a3f977a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446d1f15e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ea74dc61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c26d9225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